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4" r:id="rId7"/>
    <p:sldId id="262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876" autoAdjust="0"/>
  </p:normalViewPr>
  <p:slideViewPr>
    <p:cSldViewPr snapToGrid="0">
      <p:cViewPr varScale="1">
        <p:scale>
          <a:sx n="82" d="100"/>
          <a:sy n="82" d="100"/>
        </p:scale>
        <p:origin x="67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3010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slide" Target="../slides/slide4.xml"/><Relationship Id="rId1" Type="http://schemas.openxmlformats.org/officeDocument/2006/relationships/slide" Target="../slides/slide3.xml"/><Relationship Id="rId5" Type="http://schemas.openxmlformats.org/officeDocument/2006/relationships/slide" Target="../slides/slide8.xml"/><Relationship Id="rId4" Type="http://schemas.openxmlformats.org/officeDocument/2006/relationships/slide" Target="../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79926B-C4B2-40B6-BEA0-AEFF8ED8E96C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978F41BF-8713-431E-A4A3-4A9642542227}">
      <dgm:prSet/>
      <dgm:spPr/>
      <dgm:t>
        <a:bodyPr/>
        <a:lstStyle/>
        <a:p>
          <a:r>
            <a:rPr lang="fr-FR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rId1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Résumé des attendus du projet</a:t>
          </a:r>
          <a:endParaRPr lang="en-US" dirty="0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BEC393F2-A59D-4E5A-9E45-A00E43E0D7FC}" type="parTrans" cxnId="{D7A71930-375E-488B-847B-A4CBABD80CC4}">
      <dgm:prSet/>
      <dgm:spPr/>
      <dgm:t>
        <a:bodyPr/>
        <a:lstStyle/>
        <a:p>
          <a:endParaRPr lang="en-US"/>
        </a:p>
      </dgm:t>
    </dgm:pt>
    <dgm:pt modelId="{05E8CE4D-C847-4921-A499-FD646F0CED80}" type="sibTrans" cxnId="{D7A71930-375E-488B-847B-A4CBABD80CC4}">
      <dgm:prSet/>
      <dgm:spPr/>
      <dgm:t>
        <a:bodyPr/>
        <a:lstStyle/>
        <a:p>
          <a:endParaRPr lang="en-US"/>
        </a:p>
      </dgm:t>
    </dgm:pt>
    <dgm:pt modelId="{AB80DFA7-B828-440D-8335-0E48CBCFAA85}">
      <dgm:prSet/>
      <dgm:spPr/>
      <dgm:t>
        <a:bodyPr/>
        <a:lstStyle/>
        <a:p>
          <a:r>
            <a:rPr lang="en-US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rId2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Notre </a:t>
          </a:r>
          <a:r>
            <a:rPr lang="fr-FR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rId2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projet</a:t>
          </a:r>
          <a:endParaRPr lang="en-US" dirty="0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CA56EF41-76ED-4CF5-BB88-714059D1A46A}" type="parTrans" cxnId="{7AA8340F-4AC7-427D-B019-FEA52A19EF56}">
      <dgm:prSet/>
      <dgm:spPr/>
      <dgm:t>
        <a:bodyPr/>
        <a:lstStyle/>
        <a:p>
          <a:endParaRPr lang="en-US"/>
        </a:p>
      </dgm:t>
    </dgm:pt>
    <dgm:pt modelId="{6688E0AD-18A1-42AE-A552-B80700590CC7}" type="sibTrans" cxnId="{7AA8340F-4AC7-427D-B019-FEA52A19EF56}">
      <dgm:prSet/>
      <dgm:spPr/>
      <dgm:t>
        <a:bodyPr/>
        <a:lstStyle/>
        <a:p>
          <a:endParaRPr lang="en-US"/>
        </a:p>
      </dgm:t>
    </dgm:pt>
    <dgm:pt modelId="{9E70E0A5-F400-44C5-91BE-444259949DDE}">
      <dgm:prSet/>
      <dgm:spPr/>
      <dgm:t>
        <a:bodyPr/>
        <a:lstStyle/>
        <a:p>
          <a:r>
            <a:rPr lang="fr-FR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Points importants du code</a:t>
          </a:r>
          <a:endParaRPr lang="en-US" dirty="0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8C44F196-9778-4BC3-A014-8A59308CACD6}" type="parTrans" cxnId="{E32704EB-E7E8-4C3F-A936-090DEED03511}">
      <dgm:prSet/>
      <dgm:spPr/>
      <dgm:t>
        <a:bodyPr/>
        <a:lstStyle/>
        <a:p>
          <a:endParaRPr lang="en-US"/>
        </a:p>
      </dgm:t>
    </dgm:pt>
    <dgm:pt modelId="{54F25555-01C6-42D7-B949-6671BD81E551}" type="sibTrans" cxnId="{E32704EB-E7E8-4C3F-A936-090DEED03511}">
      <dgm:prSet/>
      <dgm:spPr/>
      <dgm:t>
        <a:bodyPr/>
        <a:lstStyle/>
        <a:p>
          <a:endParaRPr lang="en-US"/>
        </a:p>
      </dgm:t>
    </dgm:pt>
    <dgm:pt modelId="{9231E51E-4D13-47AF-A811-321EE8BAF329}">
      <dgm:prSet/>
      <dgm:spPr/>
      <dgm:t>
        <a:bodyPr/>
        <a:lstStyle/>
        <a:p>
          <a:r>
            <a:rPr lang="en-US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rId4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Difficultés rencontrées</a:t>
          </a:r>
          <a:endParaRPr lang="en-US" dirty="0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416A5F94-8341-4BE9-9103-083F74CD1675}" type="parTrans" cxnId="{583CA187-33A7-4CAE-860A-928A9EAC75C2}">
      <dgm:prSet/>
      <dgm:spPr/>
      <dgm:t>
        <a:bodyPr/>
        <a:lstStyle/>
        <a:p>
          <a:endParaRPr lang="en-US"/>
        </a:p>
      </dgm:t>
    </dgm:pt>
    <dgm:pt modelId="{E927089C-8ADE-408F-8CBB-FCA332BFDB7B}" type="sibTrans" cxnId="{583CA187-33A7-4CAE-860A-928A9EAC75C2}">
      <dgm:prSet/>
      <dgm:spPr/>
      <dgm:t>
        <a:bodyPr/>
        <a:lstStyle/>
        <a:p>
          <a:endParaRPr lang="en-US"/>
        </a:p>
      </dgm:t>
    </dgm:pt>
    <dgm:pt modelId="{6ECF1AAD-7455-4A0F-AFB6-1CA0EA5F71AB}">
      <dgm:prSet/>
      <dgm:spPr/>
      <dgm:t>
        <a:bodyPr/>
        <a:lstStyle/>
        <a:p>
          <a:r>
            <a:rPr lang="en-US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rId5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Démonstration</a:t>
          </a:r>
          <a:endParaRPr lang="en-US" dirty="0">
            <a:solidFill>
              <a:schemeClr val="tx1">
                <a:lumMod val="95000"/>
                <a:lumOff val="5000"/>
              </a:schemeClr>
            </a:solidFill>
          </a:endParaRPr>
        </a:p>
      </dgm:t>
    </dgm:pt>
    <dgm:pt modelId="{27A798D8-D322-4000-A3FD-6F8168F4DC2F}" type="parTrans" cxnId="{9C8EF91F-B787-43C7-975B-3E094CAFF7E7}">
      <dgm:prSet/>
      <dgm:spPr/>
      <dgm:t>
        <a:bodyPr/>
        <a:lstStyle/>
        <a:p>
          <a:endParaRPr lang="fr-FR"/>
        </a:p>
      </dgm:t>
    </dgm:pt>
    <dgm:pt modelId="{A219261F-FE29-49CA-8DB7-46213051305D}" type="sibTrans" cxnId="{9C8EF91F-B787-43C7-975B-3E094CAFF7E7}">
      <dgm:prSet/>
      <dgm:spPr/>
      <dgm:t>
        <a:bodyPr/>
        <a:lstStyle/>
        <a:p>
          <a:endParaRPr lang="fr-FR"/>
        </a:p>
      </dgm:t>
    </dgm:pt>
    <dgm:pt modelId="{17761115-87E8-4D02-91AE-93E536A56EFE}" type="pres">
      <dgm:prSet presAssocID="{A079926B-C4B2-40B6-BEA0-AEFF8ED8E96C}" presName="vert0" presStyleCnt="0">
        <dgm:presLayoutVars>
          <dgm:dir/>
          <dgm:animOne val="branch"/>
          <dgm:animLvl val="lvl"/>
        </dgm:presLayoutVars>
      </dgm:prSet>
      <dgm:spPr/>
    </dgm:pt>
    <dgm:pt modelId="{9765B1E0-EAFF-45F6-8EAE-95F0D7E509C5}" type="pres">
      <dgm:prSet presAssocID="{978F41BF-8713-431E-A4A3-4A9642542227}" presName="thickLine" presStyleLbl="alignNode1" presStyleIdx="0" presStyleCnt="5"/>
      <dgm:spPr/>
    </dgm:pt>
    <dgm:pt modelId="{0076E87D-9BC6-42B2-86EB-B9EF16D70954}" type="pres">
      <dgm:prSet presAssocID="{978F41BF-8713-431E-A4A3-4A9642542227}" presName="horz1" presStyleCnt="0"/>
      <dgm:spPr/>
    </dgm:pt>
    <dgm:pt modelId="{A6EBC0F5-43C2-40EC-9A7A-E5C8EA37E641}" type="pres">
      <dgm:prSet presAssocID="{978F41BF-8713-431E-A4A3-4A9642542227}" presName="tx1" presStyleLbl="revTx" presStyleIdx="0" presStyleCnt="5"/>
      <dgm:spPr/>
    </dgm:pt>
    <dgm:pt modelId="{F083E7D0-D877-426F-889B-36C18E2FC81D}" type="pres">
      <dgm:prSet presAssocID="{978F41BF-8713-431E-A4A3-4A9642542227}" presName="vert1" presStyleCnt="0"/>
      <dgm:spPr/>
    </dgm:pt>
    <dgm:pt modelId="{C89997BC-93C1-42D2-84EA-E25CEC3587F4}" type="pres">
      <dgm:prSet presAssocID="{AB80DFA7-B828-440D-8335-0E48CBCFAA85}" presName="thickLine" presStyleLbl="alignNode1" presStyleIdx="1" presStyleCnt="5"/>
      <dgm:spPr/>
    </dgm:pt>
    <dgm:pt modelId="{CF778AA9-2DB0-4253-9714-DEBD7C9069A6}" type="pres">
      <dgm:prSet presAssocID="{AB80DFA7-B828-440D-8335-0E48CBCFAA85}" presName="horz1" presStyleCnt="0"/>
      <dgm:spPr/>
    </dgm:pt>
    <dgm:pt modelId="{42EE0C65-2E49-4591-9C2F-F896BDF6760D}" type="pres">
      <dgm:prSet presAssocID="{AB80DFA7-B828-440D-8335-0E48CBCFAA85}" presName="tx1" presStyleLbl="revTx" presStyleIdx="1" presStyleCnt="5"/>
      <dgm:spPr/>
    </dgm:pt>
    <dgm:pt modelId="{9536E11B-3235-465F-89A0-09965E506D40}" type="pres">
      <dgm:prSet presAssocID="{AB80DFA7-B828-440D-8335-0E48CBCFAA85}" presName="vert1" presStyleCnt="0"/>
      <dgm:spPr/>
    </dgm:pt>
    <dgm:pt modelId="{8D0D5450-107C-4B06-89FE-15343407AD33}" type="pres">
      <dgm:prSet presAssocID="{9E70E0A5-F400-44C5-91BE-444259949DDE}" presName="thickLine" presStyleLbl="alignNode1" presStyleIdx="2" presStyleCnt="5"/>
      <dgm:spPr/>
    </dgm:pt>
    <dgm:pt modelId="{7F7ECEA1-B5A3-4B8A-8C5B-6BDB5B287F71}" type="pres">
      <dgm:prSet presAssocID="{9E70E0A5-F400-44C5-91BE-444259949DDE}" presName="horz1" presStyleCnt="0"/>
      <dgm:spPr/>
    </dgm:pt>
    <dgm:pt modelId="{7840CB87-B96E-4D7E-BC1D-0E5F7B644F65}" type="pres">
      <dgm:prSet presAssocID="{9E70E0A5-F400-44C5-91BE-444259949DDE}" presName="tx1" presStyleLbl="revTx" presStyleIdx="2" presStyleCnt="5"/>
      <dgm:spPr/>
    </dgm:pt>
    <dgm:pt modelId="{1AC7360B-63B5-4872-A765-488F643E7022}" type="pres">
      <dgm:prSet presAssocID="{9E70E0A5-F400-44C5-91BE-444259949DDE}" presName="vert1" presStyleCnt="0"/>
      <dgm:spPr/>
    </dgm:pt>
    <dgm:pt modelId="{E1F1CC2B-5EC6-4ABD-9D38-BAEB207F0069}" type="pres">
      <dgm:prSet presAssocID="{9231E51E-4D13-47AF-A811-321EE8BAF329}" presName="thickLine" presStyleLbl="alignNode1" presStyleIdx="3" presStyleCnt="5"/>
      <dgm:spPr/>
    </dgm:pt>
    <dgm:pt modelId="{98BE3EE6-110B-432B-B7C0-560752DDF0A7}" type="pres">
      <dgm:prSet presAssocID="{9231E51E-4D13-47AF-A811-321EE8BAF329}" presName="horz1" presStyleCnt="0"/>
      <dgm:spPr/>
    </dgm:pt>
    <dgm:pt modelId="{EE5B6F3F-8B68-48F1-89BC-F12F1A39DF66}" type="pres">
      <dgm:prSet presAssocID="{9231E51E-4D13-47AF-A811-321EE8BAF329}" presName="tx1" presStyleLbl="revTx" presStyleIdx="3" presStyleCnt="5"/>
      <dgm:spPr/>
    </dgm:pt>
    <dgm:pt modelId="{BBD93A23-2D3B-439C-81EB-AE7B01F1978F}" type="pres">
      <dgm:prSet presAssocID="{9231E51E-4D13-47AF-A811-321EE8BAF329}" presName="vert1" presStyleCnt="0"/>
      <dgm:spPr/>
    </dgm:pt>
    <dgm:pt modelId="{B87175D1-6329-4CAC-94D0-03B4C6E1D615}" type="pres">
      <dgm:prSet presAssocID="{6ECF1AAD-7455-4A0F-AFB6-1CA0EA5F71AB}" presName="thickLine" presStyleLbl="alignNode1" presStyleIdx="4" presStyleCnt="5"/>
      <dgm:spPr/>
    </dgm:pt>
    <dgm:pt modelId="{0CC97CAD-551D-40D7-8BC0-178F7BEE635E}" type="pres">
      <dgm:prSet presAssocID="{6ECF1AAD-7455-4A0F-AFB6-1CA0EA5F71AB}" presName="horz1" presStyleCnt="0"/>
      <dgm:spPr/>
    </dgm:pt>
    <dgm:pt modelId="{05BF2F8E-88B3-448C-BE70-14516D4F054B}" type="pres">
      <dgm:prSet presAssocID="{6ECF1AAD-7455-4A0F-AFB6-1CA0EA5F71AB}" presName="tx1" presStyleLbl="revTx" presStyleIdx="4" presStyleCnt="5"/>
      <dgm:spPr/>
    </dgm:pt>
    <dgm:pt modelId="{AA7CD819-2747-45C3-8BF0-3ADB33B3B0A0}" type="pres">
      <dgm:prSet presAssocID="{6ECF1AAD-7455-4A0F-AFB6-1CA0EA5F71AB}" presName="vert1" presStyleCnt="0"/>
      <dgm:spPr/>
    </dgm:pt>
  </dgm:ptLst>
  <dgm:cxnLst>
    <dgm:cxn modelId="{7AA8340F-4AC7-427D-B019-FEA52A19EF56}" srcId="{A079926B-C4B2-40B6-BEA0-AEFF8ED8E96C}" destId="{AB80DFA7-B828-440D-8335-0E48CBCFAA85}" srcOrd="1" destOrd="0" parTransId="{CA56EF41-76ED-4CF5-BB88-714059D1A46A}" sibTransId="{6688E0AD-18A1-42AE-A552-B80700590CC7}"/>
    <dgm:cxn modelId="{9C8EF91F-B787-43C7-975B-3E094CAFF7E7}" srcId="{A079926B-C4B2-40B6-BEA0-AEFF8ED8E96C}" destId="{6ECF1AAD-7455-4A0F-AFB6-1CA0EA5F71AB}" srcOrd="4" destOrd="0" parTransId="{27A798D8-D322-4000-A3FD-6F8168F4DC2F}" sibTransId="{A219261F-FE29-49CA-8DB7-46213051305D}"/>
    <dgm:cxn modelId="{D7A71930-375E-488B-847B-A4CBABD80CC4}" srcId="{A079926B-C4B2-40B6-BEA0-AEFF8ED8E96C}" destId="{978F41BF-8713-431E-A4A3-4A9642542227}" srcOrd="0" destOrd="0" parTransId="{BEC393F2-A59D-4E5A-9E45-A00E43E0D7FC}" sibTransId="{05E8CE4D-C847-4921-A499-FD646F0CED80}"/>
    <dgm:cxn modelId="{C10FD368-55CB-4AE1-B3C0-D10BF39DC9C0}" type="presOf" srcId="{978F41BF-8713-431E-A4A3-4A9642542227}" destId="{A6EBC0F5-43C2-40EC-9A7A-E5C8EA37E641}" srcOrd="0" destOrd="0" presId="urn:microsoft.com/office/officeart/2008/layout/LinedList"/>
    <dgm:cxn modelId="{94A1674A-E39E-4EFC-96AE-6593BDC074D7}" type="presOf" srcId="{AB80DFA7-B828-440D-8335-0E48CBCFAA85}" destId="{42EE0C65-2E49-4591-9C2F-F896BDF6760D}" srcOrd="0" destOrd="0" presId="urn:microsoft.com/office/officeart/2008/layout/LinedList"/>
    <dgm:cxn modelId="{38CAB06A-200C-4378-8FDF-7A8565BC7F50}" type="presOf" srcId="{9E70E0A5-F400-44C5-91BE-444259949DDE}" destId="{7840CB87-B96E-4D7E-BC1D-0E5F7B644F65}" srcOrd="0" destOrd="0" presId="urn:microsoft.com/office/officeart/2008/layout/LinedList"/>
    <dgm:cxn modelId="{583CA187-33A7-4CAE-860A-928A9EAC75C2}" srcId="{A079926B-C4B2-40B6-BEA0-AEFF8ED8E96C}" destId="{9231E51E-4D13-47AF-A811-321EE8BAF329}" srcOrd="3" destOrd="0" parTransId="{416A5F94-8341-4BE9-9103-083F74CD1675}" sibTransId="{E927089C-8ADE-408F-8CBB-FCA332BFDB7B}"/>
    <dgm:cxn modelId="{1A1B7FA7-81D9-4398-BEF3-2D3A653967D4}" type="presOf" srcId="{9231E51E-4D13-47AF-A811-321EE8BAF329}" destId="{EE5B6F3F-8B68-48F1-89BC-F12F1A39DF66}" srcOrd="0" destOrd="0" presId="urn:microsoft.com/office/officeart/2008/layout/LinedList"/>
    <dgm:cxn modelId="{AB5715C8-2271-4489-AB6F-77C5B7BA5ADE}" type="presOf" srcId="{A079926B-C4B2-40B6-BEA0-AEFF8ED8E96C}" destId="{17761115-87E8-4D02-91AE-93E536A56EFE}" srcOrd="0" destOrd="0" presId="urn:microsoft.com/office/officeart/2008/layout/LinedList"/>
    <dgm:cxn modelId="{B26508DB-EF03-4D71-851A-89013310D358}" type="presOf" srcId="{6ECF1AAD-7455-4A0F-AFB6-1CA0EA5F71AB}" destId="{05BF2F8E-88B3-448C-BE70-14516D4F054B}" srcOrd="0" destOrd="0" presId="urn:microsoft.com/office/officeart/2008/layout/LinedList"/>
    <dgm:cxn modelId="{E32704EB-E7E8-4C3F-A936-090DEED03511}" srcId="{A079926B-C4B2-40B6-BEA0-AEFF8ED8E96C}" destId="{9E70E0A5-F400-44C5-91BE-444259949DDE}" srcOrd="2" destOrd="0" parTransId="{8C44F196-9778-4BC3-A014-8A59308CACD6}" sibTransId="{54F25555-01C6-42D7-B949-6671BD81E551}"/>
    <dgm:cxn modelId="{9C91013E-F17B-4F17-B73D-8A426854F43D}" type="presParOf" srcId="{17761115-87E8-4D02-91AE-93E536A56EFE}" destId="{9765B1E0-EAFF-45F6-8EAE-95F0D7E509C5}" srcOrd="0" destOrd="0" presId="urn:microsoft.com/office/officeart/2008/layout/LinedList"/>
    <dgm:cxn modelId="{DBEDDE8D-95B3-403C-AE9E-58C64F2ADBD5}" type="presParOf" srcId="{17761115-87E8-4D02-91AE-93E536A56EFE}" destId="{0076E87D-9BC6-42B2-86EB-B9EF16D70954}" srcOrd="1" destOrd="0" presId="urn:microsoft.com/office/officeart/2008/layout/LinedList"/>
    <dgm:cxn modelId="{FD7877D2-E66A-4A4C-9A36-2341A727030D}" type="presParOf" srcId="{0076E87D-9BC6-42B2-86EB-B9EF16D70954}" destId="{A6EBC0F5-43C2-40EC-9A7A-E5C8EA37E641}" srcOrd="0" destOrd="0" presId="urn:microsoft.com/office/officeart/2008/layout/LinedList"/>
    <dgm:cxn modelId="{DBF75D42-CAF4-4BFF-8C86-4FAB629AE724}" type="presParOf" srcId="{0076E87D-9BC6-42B2-86EB-B9EF16D70954}" destId="{F083E7D0-D877-426F-889B-36C18E2FC81D}" srcOrd="1" destOrd="0" presId="urn:microsoft.com/office/officeart/2008/layout/LinedList"/>
    <dgm:cxn modelId="{4557A8FD-AD31-4B81-87D0-4A36136DB4BC}" type="presParOf" srcId="{17761115-87E8-4D02-91AE-93E536A56EFE}" destId="{C89997BC-93C1-42D2-84EA-E25CEC3587F4}" srcOrd="2" destOrd="0" presId="urn:microsoft.com/office/officeart/2008/layout/LinedList"/>
    <dgm:cxn modelId="{95D07A34-3E8D-4793-A4C7-5015F5736395}" type="presParOf" srcId="{17761115-87E8-4D02-91AE-93E536A56EFE}" destId="{CF778AA9-2DB0-4253-9714-DEBD7C9069A6}" srcOrd="3" destOrd="0" presId="urn:microsoft.com/office/officeart/2008/layout/LinedList"/>
    <dgm:cxn modelId="{D3ABE87D-C0E5-4DBD-8E90-CC71A985311A}" type="presParOf" srcId="{CF778AA9-2DB0-4253-9714-DEBD7C9069A6}" destId="{42EE0C65-2E49-4591-9C2F-F896BDF6760D}" srcOrd="0" destOrd="0" presId="urn:microsoft.com/office/officeart/2008/layout/LinedList"/>
    <dgm:cxn modelId="{E6103CC9-EDBF-4E0C-A1E2-5A318647E98F}" type="presParOf" srcId="{CF778AA9-2DB0-4253-9714-DEBD7C9069A6}" destId="{9536E11B-3235-465F-89A0-09965E506D40}" srcOrd="1" destOrd="0" presId="urn:microsoft.com/office/officeart/2008/layout/LinedList"/>
    <dgm:cxn modelId="{FA7DA982-CBB3-42D9-A7C3-EE6F280F80B9}" type="presParOf" srcId="{17761115-87E8-4D02-91AE-93E536A56EFE}" destId="{8D0D5450-107C-4B06-89FE-15343407AD33}" srcOrd="4" destOrd="0" presId="urn:microsoft.com/office/officeart/2008/layout/LinedList"/>
    <dgm:cxn modelId="{BF01778C-55E5-4342-85BD-87D404467834}" type="presParOf" srcId="{17761115-87E8-4D02-91AE-93E536A56EFE}" destId="{7F7ECEA1-B5A3-4B8A-8C5B-6BDB5B287F71}" srcOrd="5" destOrd="0" presId="urn:microsoft.com/office/officeart/2008/layout/LinedList"/>
    <dgm:cxn modelId="{7E1F3B58-EEF0-4D0C-B92E-4CA1D9B4EFAB}" type="presParOf" srcId="{7F7ECEA1-B5A3-4B8A-8C5B-6BDB5B287F71}" destId="{7840CB87-B96E-4D7E-BC1D-0E5F7B644F65}" srcOrd="0" destOrd="0" presId="urn:microsoft.com/office/officeart/2008/layout/LinedList"/>
    <dgm:cxn modelId="{BBFAE284-79D2-44F2-8A3F-DC15495042C8}" type="presParOf" srcId="{7F7ECEA1-B5A3-4B8A-8C5B-6BDB5B287F71}" destId="{1AC7360B-63B5-4872-A765-488F643E7022}" srcOrd="1" destOrd="0" presId="urn:microsoft.com/office/officeart/2008/layout/LinedList"/>
    <dgm:cxn modelId="{2DCCDFB9-3D9D-4C38-B41B-4D03B236D0E2}" type="presParOf" srcId="{17761115-87E8-4D02-91AE-93E536A56EFE}" destId="{E1F1CC2B-5EC6-4ABD-9D38-BAEB207F0069}" srcOrd="6" destOrd="0" presId="urn:microsoft.com/office/officeart/2008/layout/LinedList"/>
    <dgm:cxn modelId="{C5605C48-8959-4CED-808A-677D46146411}" type="presParOf" srcId="{17761115-87E8-4D02-91AE-93E536A56EFE}" destId="{98BE3EE6-110B-432B-B7C0-560752DDF0A7}" srcOrd="7" destOrd="0" presId="urn:microsoft.com/office/officeart/2008/layout/LinedList"/>
    <dgm:cxn modelId="{761F0E5E-2413-4FDA-B0BC-69147EFE0F2B}" type="presParOf" srcId="{98BE3EE6-110B-432B-B7C0-560752DDF0A7}" destId="{EE5B6F3F-8B68-48F1-89BC-F12F1A39DF66}" srcOrd="0" destOrd="0" presId="urn:microsoft.com/office/officeart/2008/layout/LinedList"/>
    <dgm:cxn modelId="{094D63AC-4C50-4D4A-9E0D-E772C46380C3}" type="presParOf" srcId="{98BE3EE6-110B-432B-B7C0-560752DDF0A7}" destId="{BBD93A23-2D3B-439C-81EB-AE7B01F1978F}" srcOrd="1" destOrd="0" presId="urn:microsoft.com/office/officeart/2008/layout/LinedList"/>
    <dgm:cxn modelId="{2D7E88AA-5A42-4011-96E9-786724C91185}" type="presParOf" srcId="{17761115-87E8-4D02-91AE-93E536A56EFE}" destId="{B87175D1-6329-4CAC-94D0-03B4C6E1D615}" srcOrd="8" destOrd="0" presId="urn:microsoft.com/office/officeart/2008/layout/LinedList"/>
    <dgm:cxn modelId="{8900CAD1-C478-48A0-BDAA-90635ECE777B}" type="presParOf" srcId="{17761115-87E8-4D02-91AE-93E536A56EFE}" destId="{0CC97CAD-551D-40D7-8BC0-178F7BEE635E}" srcOrd="9" destOrd="0" presId="urn:microsoft.com/office/officeart/2008/layout/LinedList"/>
    <dgm:cxn modelId="{315EE846-5ED4-4D34-B435-640DC1BCB754}" type="presParOf" srcId="{0CC97CAD-551D-40D7-8BC0-178F7BEE635E}" destId="{05BF2F8E-88B3-448C-BE70-14516D4F054B}" srcOrd="0" destOrd="0" presId="urn:microsoft.com/office/officeart/2008/layout/LinedList"/>
    <dgm:cxn modelId="{AA7965F4-A3CD-4EBA-A4EA-9B20D9F8905E}" type="presParOf" srcId="{0CC97CAD-551D-40D7-8BC0-178F7BEE635E}" destId="{AA7CD819-2747-45C3-8BF0-3ADB33B3B0A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F133A0-F29E-4706-A90A-25EF7768DCD0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06E8B694-44EF-4312-8C1B-AF7D27BF15E8}">
      <dgm:prSet phldrT="[Texte]"/>
      <dgm:spPr/>
      <dgm:t>
        <a:bodyPr anchor="ctr"/>
        <a:lstStyle/>
        <a:p>
          <a:pPr algn="ctr"/>
          <a:r>
            <a:rPr lang="fr-FR" dirty="0">
              <a:latin typeface="Bahnschrift Light" panose="020B0502040204020203" pitchFamily="34" charset="0"/>
            </a:rPr>
            <a:t>Logique</a:t>
          </a:r>
        </a:p>
      </dgm:t>
    </dgm:pt>
    <dgm:pt modelId="{49FA9F2A-38FD-4055-AE38-7841F2EC31D3}" type="parTrans" cxnId="{9DB795A5-53D5-4701-A795-12DD7A537E6A}">
      <dgm:prSet/>
      <dgm:spPr/>
      <dgm:t>
        <a:bodyPr/>
        <a:lstStyle/>
        <a:p>
          <a:endParaRPr lang="fr-FR"/>
        </a:p>
      </dgm:t>
    </dgm:pt>
    <dgm:pt modelId="{2EE45977-C6A7-48CE-942B-E9383BC1F239}" type="sibTrans" cxnId="{9DB795A5-53D5-4701-A795-12DD7A537E6A}">
      <dgm:prSet/>
      <dgm:spPr/>
      <dgm:t>
        <a:bodyPr/>
        <a:lstStyle/>
        <a:p>
          <a:endParaRPr lang="fr-FR"/>
        </a:p>
      </dgm:t>
    </dgm:pt>
    <dgm:pt modelId="{4809F892-D0EA-41E4-AE23-6076D7A7DA2E}">
      <dgm:prSet phldrT="[Texte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fr-FR" sz="1600" dirty="0"/>
            <a:t>	</a:t>
          </a:r>
        </a:p>
        <a:p>
          <a:pPr>
            <a:buFont typeface="Arial" panose="020B0604020202020204" pitchFamily="34" charset="0"/>
            <a:buNone/>
          </a:pPr>
          <a:r>
            <a:rPr lang="fr-FR" sz="1600" dirty="0"/>
            <a:t>	</a:t>
          </a:r>
        </a:p>
        <a:p>
          <a:pPr>
            <a:buFont typeface="Arial" panose="020B0604020202020204" pitchFamily="34" charset="0"/>
            <a:buNone/>
          </a:pPr>
          <a:endParaRPr lang="fr-FR" sz="1600" dirty="0"/>
        </a:p>
        <a:p>
          <a:pPr>
            <a:buFont typeface="Arial" panose="020B0604020202020204" pitchFamily="34" charset="0"/>
            <a:buNone/>
          </a:pPr>
          <a:r>
            <a:rPr lang="fr-FR" sz="2000" dirty="0"/>
            <a:t>- Déplacement en L	</a:t>
          </a:r>
        </a:p>
        <a:p>
          <a:pPr>
            <a:buFont typeface="Arial" panose="020B0604020202020204" pitchFamily="34" charset="0"/>
            <a:buNone/>
          </a:pPr>
          <a:r>
            <a:rPr lang="fr-FR" sz="2000" dirty="0"/>
            <a:t>	</a:t>
          </a:r>
          <a:endParaRPr lang="fr-FR" sz="1600" dirty="0"/>
        </a:p>
      </dgm:t>
    </dgm:pt>
    <dgm:pt modelId="{7C889D38-108E-4223-B475-8CE52ACA5198}" type="parTrans" cxnId="{E6976585-A760-4BFD-B4BE-8EB252D15C40}">
      <dgm:prSet/>
      <dgm:spPr/>
      <dgm:t>
        <a:bodyPr/>
        <a:lstStyle/>
        <a:p>
          <a:endParaRPr lang="fr-FR"/>
        </a:p>
      </dgm:t>
    </dgm:pt>
    <dgm:pt modelId="{3D9DA440-8198-434C-B7B1-0F407B4485B4}" type="sibTrans" cxnId="{E6976585-A760-4BFD-B4BE-8EB252D15C40}">
      <dgm:prSet/>
      <dgm:spPr/>
      <dgm:t>
        <a:bodyPr/>
        <a:lstStyle/>
        <a:p>
          <a:endParaRPr lang="fr-FR"/>
        </a:p>
      </dgm:t>
    </dgm:pt>
    <dgm:pt modelId="{1FABFE2B-156D-44A0-BF08-A64FDA438DA0}">
      <dgm:prSet phldrT="[Texte]" custT="1"/>
      <dgm:spPr/>
      <dgm:t>
        <a:bodyPr anchor="ctr"/>
        <a:lstStyle/>
        <a:p>
          <a:r>
            <a:rPr lang="fr-FR" sz="2000" dirty="0"/>
            <a:t> </a:t>
          </a:r>
        </a:p>
        <a:p>
          <a:endParaRPr lang="fr-FR" sz="2000" dirty="0"/>
        </a:p>
        <a:p>
          <a:endParaRPr lang="fr-FR" sz="2000" dirty="0"/>
        </a:p>
        <a:p>
          <a:r>
            <a:rPr lang="fr-FR" sz="2000" dirty="0"/>
            <a:t>- Permet d’enregistrer et de récupérer </a:t>
          </a:r>
        </a:p>
        <a:p>
          <a:r>
            <a:rPr lang="fr-FR" sz="2000" dirty="0"/>
            <a:t>   les dernier coordonnées         </a:t>
          </a:r>
        </a:p>
        <a:p>
          <a:endParaRPr lang="fr-FR" sz="2000" dirty="0"/>
        </a:p>
        <a:p>
          <a:r>
            <a:rPr lang="fr-FR" sz="2000" dirty="0">
              <a:latin typeface="Bahnschrift Light" panose="020B0502040204020203" pitchFamily="34" charset="0"/>
            </a:rPr>
            <a:t>          </a:t>
          </a:r>
          <a:r>
            <a:rPr lang="fr-FR" sz="2000" dirty="0"/>
            <a:t>                  </a:t>
          </a:r>
        </a:p>
        <a:p>
          <a:r>
            <a:rPr lang="fr-FR" sz="2000" dirty="0"/>
            <a:t>           </a:t>
          </a:r>
          <a:endParaRPr lang="fr-FR" sz="2000" dirty="0">
            <a:latin typeface="Bahnschrift Light" panose="020B0502040204020203" pitchFamily="34" charset="0"/>
          </a:endParaRPr>
        </a:p>
      </dgm:t>
    </dgm:pt>
    <dgm:pt modelId="{CFC9D768-891F-4C44-A8B2-FD419738CDD8}" type="parTrans" cxnId="{8FED8D21-BE67-4A8E-AF13-EC67773AAB15}">
      <dgm:prSet/>
      <dgm:spPr/>
      <dgm:t>
        <a:bodyPr/>
        <a:lstStyle/>
        <a:p>
          <a:endParaRPr lang="fr-FR"/>
        </a:p>
      </dgm:t>
    </dgm:pt>
    <dgm:pt modelId="{22A80FE5-5997-4289-9347-D8DE7319DAD0}" type="sibTrans" cxnId="{8FED8D21-BE67-4A8E-AF13-EC67773AAB15}">
      <dgm:prSet/>
      <dgm:spPr/>
      <dgm:t>
        <a:bodyPr/>
        <a:lstStyle/>
        <a:p>
          <a:endParaRPr lang="fr-FR"/>
        </a:p>
      </dgm:t>
    </dgm:pt>
    <dgm:pt modelId="{EF36F335-2865-43F3-A077-4238BCC8F50B}" type="pres">
      <dgm:prSet presAssocID="{B4F133A0-F29E-4706-A90A-25EF7768DCD0}" presName="vert0" presStyleCnt="0">
        <dgm:presLayoutVars>
          <dgm:dir/>
          <dgm:animOne val="branch"/>
          <dgm:animLvl val="lvl"/>
        </dgm:presLayoutVars>
      </dgm:prSet>
      <dgm:spPr/>
    </dgm:pt>
    <dgm:pt modelId="{DBAE6653-6647-41DF-8383-2AC9385F1426}" type="pres">
      <dgm:prSet presAssocID="{06E8B694-44EF-4312-8C1B-AF7D27BF15E8}" presName="thickLine" presStyleLbl="alignNode1" presStyleIdx="0" presStyleCnt="1"/>
      <dgm:spPr/>
    </dgm:pt>
    <dgm:pt modelId="{15975DD8-CA05-40C0-9D4A-97399A7B197A}" type="pres">
      <dgm:prSet presAssocID="{06E8B694-44EF-4312-8C1B-AF7D27BF15E8}" presName="horz1" presStyleCnt="0"/>
      <dgm:spPr/>
    </dgm:pt>
    <dgm:pt modelId="{47E1CA9F-F094-4129-91CF-B90D9CDED173}" type="pres">
      <dgm:prSet presAssocID="{06E8B694-44EF-4312-8C1B-AF7D27BF15E8}" presName="tx1" presStyleLbl="revTx" presStyleIdx="0" presStyleCnt="3" custFlipHor="1" custScaleX="48035"/>
      <dgm:spPr/>
    </dgm:pt>
    <dgm:pt modelId="{20A259F0-E69F-420B-A878-29EE9126A28A}" type="pres">
      <dgm:prSet presAssocID="{06E8B694-44EF-4312-8C1B-AF7D27BF15E8}" presName="vert1" presStyleCnt="0"/>
      <dgm:spPr/>
    </dgm:pt>
    <dgm:pt modelId="{F743F0DA-1E79-4C80-A28C-CB2961A958F6}" type="pres">
      <dgm:prSet presAssocID="{4809F892-D0EA-41E4-AE23-6076D7A7DA2E}" presName="vertSpace2a" presStyleCnt="0"/>
      <dgm:spPr/>
    </dgm:pt>
    <dgm:pt modelId="{5A912770-3E24-4A7A-831E-0721907E1948}" type="pres">
      <dgm:prSet presAssocID="{4809F892-D0EA-41E4-AE23-6076D7A7DA2E}" presName="horz2" presStyleCnt="0"/>
      <dgm:spPr/>
    </dgm:pt>
    <dgm:pt modelId="{4C141ABA-E388-44EC-85A3-E30703DBCAAF}" type="pres">
      <dgm:prSet presAssocID="{4809F892-D0EA-41E4-AE23-6076D7A7DA2E}" presName="horzSpace2" presStyleCnt="0"/>
      <dgm:spPr/>
    </dgm:pt>
    <dgm:pt modelId="{CFE16699-5190-43DF-805D-CF3AE22F6B71}" type="pres">
      <dgm:prSet presAssocID="{4809F892-D0EA-41E4-AE23-6076D7A7DA2E}" presName="tx2" presStyleLbl="revTx" presStyleIdx="1" presStyleCnt="3" custScaleX="101418" custScaleY="101320"/>
      <dgm:spPr/>
    </dgm:pt>
    <dgm:pt modelId="{C4D0E899-D9F0-4783-9384-6CD255EFA887}" type="pres">
      <dgm:prSet presAssocID="{4809F892-D0EA-41E4-AE23-6076D7A7DA2E}" presName="vert2" presStyleCnt="0"/>
      <dgm:spPr/>
    </dgm:pt>
    <dgm:pt modelId="{7A5DC5CC-EC56-40CF-BFB7-12883FAD2805}" type="pres">
      <dgm:prSet presAssocID="{4809F892-D0EA-41E4-AE23-6076D7A7DA2E}" presName="thinLine2b" presStyleLbl="callout" presStyleIdx="0" presStyleCnt="2"/>
      <dgm:spPr/>
    </dgm:pt>
    <dgm:pt modelId="{16C89EA9-2E44-489A-BFAB-E2E523E2C717}" type="pres">
      <dgm:prSet presAssocID="{4809F892-D0EA-41E4-AE23-6076D7A7DA2E}" presName="vertSpace2b" presStyleCnt="0"/>
      <dgm:spPr/>
    </dgm:pt>
    <dgm:pt modelId="{5D30828C-4A2B-425B-AAE6-0F2C8342516C}" type="pres">
      <dgm:prSet presAssocID="{1FABFE2B-156D-44A0-BF08-A64FDA438DA0}" presName="horz2" presStyleCnt="0"/>
      <dgm:spPr/>
    </dgm:pt>
    <dgm:pt modelId="{B1156D05-7A9C-4F51-A4FF-DF73D4A3D9C9}" type="pres">
      <dgm:prSet presAssocID="{1FABFE2B-156D-44A0-BF08-A64FDA438DA0}" presName="horzSpace2" presStyleCnt="0"/>
      <dgm:spPr/>
    </dgm:pt>
    <dgm:pt modelId="{201CDABD-1B95-41D4-89F0-5F60607173D9}" type="pres">
      <dgm:prSet presAssocID="{1FABFE2B-156D-44A0-BF08-A64FDA438DA0}" presName="tx2" presStyleLbl="revTx" presStyleIdx="2" presStyleCnt="3" custScaleX="105000" custScaleY="89488"/>
      <dgm:spPr/>
    </dgm:pt>
    <dgm:pt modelId="{37590C33-F9E9-4B98-BB68-5F9BD5ACD45D}" type="pres">
      <dgm:prSet presAssocID="{1FABFE2B-156D-44A0-BF08-A64FDA438DA0}" presName="vert2" presStyleCnt="0"/>
      <dgm:spPr/>
    </dgm:pt>
    <dgm:pt modelId="{15C9A837-55E2-4709-9E27-32D00633C491}" type="pres">
      <dgm:prSet presAssocID="{1FABFE2B-156D-44A0-BF08-A64FDA438DA0}" presName="thinLine2b" presStyleLbl="callout" presStyleIdx="1" presStyleCnt="2"/>
      <dgm:spPr/>
    </dgm:pt>
    <dgm:pt modelId="{3EE1A2CE-8B1B-4994-B109-9AB31FCCCC6C}" type="pres">
      <dgm:prSet presAssocID="{1FABFE2B-156D-44A0-BF08-A64FDA438DA0}" presName="vertSpace2b" presStyleCnt="0"/>
      <dgm:spPr/>
    </dgm:pt>
  </dgm:ptLst>
  <dgm:cxnLst>
    <dgm:cxn modelId="{8FED8D21-BE67-4A8E-AF13-EC67773AAB15}" srcId="{06E8B694-44EF-4312-8C1B-AF7D27BF15E8}" destId="{1FABFE2B-156D-44A0-BF08-A64FDA438DA0}" srcOrd="1" destOrd="0" parTransId="{CFC9D768-891F-4C44-A8B2-FD419738CDD8}" sibTransId="{22A80FE5-5997-4289-9347-D8DE7319DAD0}"/>
    <dgm:cxn modelId="{E6976585-A760-4BFD-B4BE-8EB252D15C40}" srcId="{06E8B694-44EF-4312-8C1B-AF7D27BF15E8}" destId="{4809F892-D0EA-41E4-AE23-6076D7A7DA2E}" srcOrd="0" destOrd="0" parTransId="{7C889D38-108E-4223-B475-8CE52ACA5198}" sibTransId="{3D9DA440-8198-434C-B7B1-0F407B4485B4}"/>
    <dgm:cxn modelId="{8907BA85-DD6B-4C39-9C46-570AF1F6C3DE}" type="presOf" srcId="{06E8B694-44EF-4312-8C1B-AF7D27BF15E8}" destId="{47E1CA9F-F094-4129-91CF-B90D9CDED173}" srcOrd="0" destOrd="0" presId="urn:microsoft.com/office/officeart/2008/layout/LinedList"/>
    <dgm:cxn modelId="{9DB795A5-53D5-4701-A795-12DD7A537E6A}" srcId="{B4F133A0-F29E-4706-A90A-25EF7768DCD0}" destId="{06E8B694-44EF-4312-8C1B-AF7D27BF15E8}" srcOrd="0" destOrd="0" parTransId="{49FA9F2A-38FD-4055-AE38-7841F2EC31D3}" sibTransId="{2EE45977-C6A7-48CE-942B-E9383BC1F239}"/>
    <dgm:cxn modelId="{677437AD-7867-4DFF-AF31-DC53536CE27B}" type="presOf" srcId="{B4F133A0-F29E-4706-A90A-25EF7768DCD0}" destId="{EF36F335-2865-43F3-A077-4238BCC8F50B}" srcOrd="0" destOrd="0" presId="urn:microsoft.com/office/officeart/2008/layout/LinedList"/>
    <dgm:cxn modelId="{8E2C77E9-0190-4B58-A485-AC2CB5BEE57B}" type="presOf" srcId="{4809F892-D0EA-41E4-AE23-6076D7A7DA2E}" destId="{CFE16699-5190-43DF-805D-CF3AE22F6B71}" srcOrd="0" destOrd="0" presId="urn:microsoft.com/office/officeart/2008/layout/LinedList"/>
    <dgm:cxn modelId="{70E561F2-0845-4747-BB16-2942A8DDC031}" type="presOf" srcId="{1FABFE2B-156D-44A0-BF08-A64FDA438DA0}" destId="{201CDABD-1B95-41D4-89F0-5F60607173D9}" srcOrd="0" destOrd="0" presId="urn:microsoft.com/office/officeart/2008/layout/LinedList"/>
    <dgm:cxn modelId="{585F8E03-BEF4-4AFE-803E-3D38C8237CA0}" type="presParOf" srcId="{EF36F335-2865-43F3-A077-4238BCC8F50B}" destId="{DBAE6653-6647-41DF-8383-2AC9385F1426}" srcOrd="0" destOrd="0" presId="urn:microsoft.com/office/officeart/2008/layout/LinedList"/>
    <dgm:cxn modelId="{F44263BE-4164-4A43-A9FB-68E2350B716A}" type="presParOf" srcId="{EF36F335-2865-43F3-A077-4238BCC8F50B}" destId="{15975DD8-CA05-40C0-9D4A-97399A7B197A}" srcOrd="1" destOrd="0" presId="urn:microsoft.com/office/officeart/2008/layout/LinedList"/>
    <dgm:cxn modelId="{BB980FEE-92D3-4D56-83AB-1A4A2C1DD932}" type="presParOf" srcId="{15975DD8-CA05-40C0-9D4A-97399A7B197A}" destId="{47E1CA9F-F094-4129-91CF-B90D9CDED173}" srcOrd="0" destOrd="0" presId="urn:microsoft.com/office/officeart/2008/layout/LinedList"/>
    <dgm:cxn modelId="{D81904C3-9FD6-4FA7-81B4-6606557521C8}" type="presParOf" srcId="{15975DD8-CA05-40C0-9D4A-97399A7B197A}" destId="{20A259F0-E69F-420B-A878-29EE9126A28A}" srcOrd="1" destOrd="0" presId="urn:microsoft.com/office/officeart/2008/layout/LinedList"/>
    <dgm:cxn modelId="{1E5D1945-B916-4588-9A5A-BC2079A0B3DD}" type="presParOf" srcId="{20A259F0-E69F-420B-A878-29EE9126A28A}" destId="{F743F0DA-1E79-4C80-A28C-CB2961A958F6}" srcOrd="0" destOrd="0" presId="urn:microsoft.com/office/officeart/2008/layout/LinedList"/>
    <dgm:cxn modelId="{5894A809-9320-4722-BDA4-23ADB9709BE9}" type="presParOf" srcId="{20A259F0-E69F-420B-A878-29EE9126A28A}" destId="{5A912770-3E24-4A7A-831E-0721907E1948}" srcOrd="1" destOrd="0" presId="urn:microsoft.com/office/officeart/2008/layout/LinedList"/>
    <dgm:cxn modelId="{DB55B515-6910-48D3-A0F6-E4171E8B5076}" type="presParOf" srcId="{5A912770-3E24-4A7A-831E-0721907E1948}" destId="{4C141ABA-E388-44EC-85A3-E30703DBCAAF}" srcOrd="0" destOrd="0" presId="urn:microsoft.com/office/officeart/2008/layout/LinedList"/>
    <dgm:cxn modelId="{100AA85E-BD96-4D5D-B226-E9C1EAC94EE9}" type="presParOf" srcId="{5A912770-3E24-4A7A-831E-0721907E1948}" destId="{CFE16699-5190-43DF-805D-CF3AE22F6B71}" srcOrd="1" destOrd="0" presId="urn:microsoft.com/office/officeart/2008/layout/LinedList"/>
    <dgm:cxn modelId="{E8ACAE80-A8EA-453A-A186-51C38189DF2F}" type="presParOf" srcId="{5A912770-3E24-4A7A-831E-0721907E1948}" destId="{C4D0E899-D9F0-4783-9384-6CD255EFA887}" srcOrd="2" destOrd="0" presId="urn:microsoft.com/office/officeart/2008/layout/LinedList"/>
    <dgm:cxn modelId="{41D82E47-6A8B-4DDC-959E-E24B6F2A7384}" type="presParOf" srcId="{20A259F0-E69F-420B-A878-29EE9126A28A}" destId="{7A5DC5CC-EC56-40CF-BFB7-12883FAD2805}" srcOrd="2" destOrd="0" presId="urn:microsoft.com/office/officeart/2008/layout/LinedList"/>
    <dgm:cxn modelId="{1D253C72-0347-4F2F-A1A4-D94BDCA4533B}" type="presParOf" srcId="{20A259F0-E69F-420B-A878-29EE9126A28A}" destId="{16C89EA9-2E44-489A-BFAB-E2E523E2C717}" srcOrd="3" destOrd="0" presId="urn:microsoft.com/office/officeart/2008/layout/LinedList"/>
    <dgm:cxn modelId="{6E474944-52E4-4DCE-8EED-83F98D7CB530}" type="presParOf" srcId="{20A259F0-E69F-420B-A878-29EE9126A28A}" destId="{5D30828C-4A2B-425B-AAE6-0F2C8342516C}" srcOrd="4" destOrd="0" presId="urn:microsoft.com/office/officeart/2008/layout/LinedList"/>
    <dgm:cxn modelId="{1E4D27A9-1C99-4D44-A8B3-28375188FAA6}" type="presParOf" srcId="{5D30828C-4A2B-425B-AAE6-0F2C8342516C}" destId="{B1156D05-7A9C-4F51-A4FF-DF73D4A3D9C9}" srcOrd="0" destOrd="0" presId="urn:microsoft.com/office/officeart/2008/layout/LinedList"/>
    <dgm:cxn modelId="{A58321CF-77E7-4220-94A2-6B3E7AEE4121}" type="presParOf" srcId="{5D30828C-4A2B-425B-AAE6-0F2C8342516C}" destId="{201CDABD-1B95-41D4-89F0-5F60607173D9}" srcOrd="1" destOrd="0" presId="urn:microsoft.com/office/officeart/2008/layout/LinedList"/>
    <dgm:cxn modelId="{A95EF28A-A51A-49C2-AA17-263DFF5E643B}" type="presParOf" srcId="{5D30828C-4A2B-425B-AAE6-0F2C8342516C}" destId="{37590C33-F9E9-4B98-BB68-5F9BD5ACD45D}" srcOrd="2" destOrd="0" presId="urn:microsoft.com/office/officeart/2008/layout/LinedList"/>
    <dgm:cxn modelId="{A42A0E5F-5083-4540-9FD8-E2B4FDABBCD8}" type="presParOf" srcId="{20A259F0-E69F-420B-A878-29EE9126A28A}" destId="{15C9A837-55E2-4709-9E27-32D00633C491}" srcOrd="5" destOrd="0" presId="urn:microsoft.com/office/officeart/2008/layout/LinedList"/>
    <dgm:cxn modelId="{5AA8D54F-3C2D-46A6-95CB-53300B43262B}" type="presParOf" srcId="{20A259F0-E69F-420B-A878-29EE9126A28A}" destId="{3EE1A2CE-8B1B-4994-B109-9AB31FCCCC6C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4F133A0-F29E-4706-A90A-25EF7768DCD0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06E8B694-44EF-4312-8C1B-AF7D27BF15E8}">
      <dgm:prSet phldrT="[Texte]"/>
      <dgm:spPr/>
      <dgm:t>
        <a:bodyPr anchor="ctr"/>
        <a:lstStyle/>
        <a:p>
          <a:pPr algn="ctr"/>
          <a:r>
            <a:rPr lang="fr-FR" dirty="0">
              <a:latin typeface="Bahnschrift Light" panose="020B0502040204020203" pitchFamily="34" charset="0"/>
            </a:rPr>
            <a:t>Affichage</a:t>
          </a:r>
        </a:p>
      </dgm:t>
    </dgm:pt>
    <dgm:pt modelId="{49FA9F2A-38FD-4055-AE38-7841F2EC31D3}" type="parTrans" cxnId="{9DB795A5-53D5-4701-A795-12DD7A537E6A}">
      <dgm:prSet/>
      <dgm:spPr/>
      <dgm:t>
        <a:bodyPr/>
        <a:lstStyle/>
        <a:p>
          <a:endParaRPr lang="fr-FR"/>
        </a:p>
      </dgm:t>
    </dgm:pt>
    <dgm:pt modelId="{2EE45977-C6A7-48CE-942B-E9383BC1F239}" type="sibTrans" cxnId="{9DB795A5-53D5-4701-A795-12DD7A537E6A}">
      <dgm:prSet/>
      <dgm:spPr/>
      <dgm:t>
        <a:bodyPr/>
        <a:lstStyle/>
        <a:p>
          <a:endParaRPr lang="fr-FR"/>
        </a:p>
      </dgm:t>
    </dgm:pt>
    <dgm:pt modelId="{4809F892-D0EA-41E4-AE23-6076D7A7DA2E}">
      <dgm:prSet phldrT="[Texte]" custT="1"/>
      <dgm:spPr/>
      <dgm:t>
        <a:bodyPr/>
        <a:lstStyle/>
        <a:p>
          <a:pPr>
            <a:buFont typeface="Arial" panose="020B0604020202020204" pitchFamily="34" charset="0"/>
            <a:buNone/>
          </a:pPr>
          <a:endParaRPr lang="fr-FR" sz="1800" dirty="0"/>
        </a:p>
        <a:p>
          <a:pPr>
            <a:buFont typeface="Arial" panose="020B0604020202020204" pitchFamily="34" charset="0"/>
            <a:buNone/>
          </a:pPr>
          <a:endParaRPr lang="fr-FR" sz="1800" dirty="0"/>
        </a:p>
        <a:p>
          <a:pPr>
            <a:buFont typeface="Arial" panose="020B0604020202020204" pitchFamily="34" charset="0"/>
            <a:buNone/>
          </a:pPr>
          <a:endParaRPr lang="fr-FR" sz="1800" dirty="0"/>
        </a:p>
        <a:p>
          <a:pPr>
            <a:buFont typeface="Arial" panose="020B0604020202020204" pitchFamily="34" charset="0"/>
            <a:buNone/>
          </a:pPr>
          <a:r>
            <a:rPr lang="fr-FR" sz="1800" dirty="0"/>
            <a:t>- créer les coordonnées du tableau</a:t>
          </a:r>
          <a:r>
            <a:rPr lang="fr-FR" sz="2000" dirty="0"/>
            <a:t>	</a:t>
          </a:r>
        </a:p>
        <a:p>
          <a:pPr>
            <a:buFont typeface="Arial" panose="020B0604020202020204" pitchFamily="34" charset="0"/>
            <a:buNone/>
          </a:pPr>
          <a:r>
            <a:rPr lang="fr-FR" sz="2000" dirty="0"/>
            <a:t>	</a:t>
          </a:r>
          <a:endParaRPr lang="fr-FR" sz="1600" dirty="0"/>
        </a:p>
      </dgm:t>
    </dgm:pt>
    <dgm:pt modelId="{7C889D38-108E-4223-B475-8CE52ACA5198}" type="parTrans" cxnId="{E6976585-A760-4BFD-B4BE-8EB252D15C40}">
      <dgm:prSet/>
      <dgm:spPr/>
      <dgm:t>
        <a:bodyPr/>
        <a:lstStyle/>
        <a:p>
          <a:endParaRPr lang="fr-FR"/>
        </a:p>
      </dgm:t>
    </dgm:pt>
    <dgm:pt modelId="{3D9DA440-8198-434C-B7B1-0F407B4485B4}" type="sibTrans" cxnId="{E6976585-A760-4BFD-B4BE-8EB252D15C40}">
      <dgm:prSet/>
      <dgm:spPr/>
      <dgm:t>
        <a:bodyPr/>
        <a:lstStyle/>
        <a:p>
          <a:endParaRPr lang="fr-FR"/>
        </a:p>
      </dgm:t>
    </dgm:pt>
    <dgm:pt modelId="{1FABFE2B-156D-44A0-BF08-A64FDA438DA0}">
      <dgm:prSet phldrT="[Texte]" custT="1"/>
      <dgm:spPr/>
      <dgm:t>
        <a:bodyPr anchor="ctr"/>
        <a:lstStyle/>
        <a:p>
          <a:r>
            <a:rPr lang="fr-FR" sz="2000" dirty="0"/>
            <a:t>- Permet de créer la croix et le cercle            </a:t>
          </a:r>
        </a:p>
        <a:p>
          <a:r>
            <a:rPr lang="fr-FR" sz="2000" dirty="0"/>
            <a:t>            </a:t>
          </a:r>
        </a:p>
      </dgm:t>
    </dgm:pt>
    <dgm:pt modelId="{CFC9D768-891F-4C44-A8B2-FD419738CDD8}" type="parTrans" cxnId="{8FED8D21-BE67-4A8E-AF13-EC67773AAB15}">
      <dgm:prSet/>
      <dgm:spPr/>
      <dgm:t>
        <a:bodyPr/>
        <a:lstStyle/>
        <a:p>
          <a:endParaRPr lang="fr-FR"/>
        </a:p>
      </dgm:t>
    </dgm:pt>
    <dgm:pt modelId="{22A80FE5-5997-4289-9347-D8DE7319DAD0}" type="sibTrans" cxnId="{8FED8D21-BE67-4A8E-AF13-EC67773AAB15}">
      <dgm:prSet/>
      <dgm:spPr/>
      <dgm:t>
        <a:bodyPr/>
        <a:lstStyle/>
        <a:p>
          <a:endParaRPr lang="fr-FR"/>
        </a:p>
      </dgm:t>
    </dgm:pt>
    <dgm:pt modelId="{EF36F335-2865-43F3-A077-4238BCC8F50B}" type="pres">
      <dgm:prSet presAssocID="{B4F133A0-F29E-4706-A90A-25EF7768DCD0}" presName="vert0" presStyleCnt="0">
        <dgm:presLayoutVars>
          <dgm:dir/>
          <dgm:animOne val="branch"/>
          <dgm:animLvl val="lvl"/>
        </dgm:presLayoutVars>
      </dgm:prSet>
      <dgm:spPr/>
    </dgm:pt>
    <dgm:pt modelId="{DBAE6653-6647-41DF-8383-2AC9385F1426}" type="pres">
      <dgm:prSet presAssocID="{06E8B694-44EF-4312-8C1B-AF7D27BF15E8}" presName="thickLine" presStyleLbl="alignNode1" presStyleIdx="0" presStyleCnt="1"/>
      <dgm:spPr/>
    </dgm:pt>
    <dgm:pt modelId="{15975DD8-CA05-40C0-9D4A-97399A7B197A}" type="pres">
      <dgm:prSet presAssocID="{06E8B694-44EF-4312-8C1B-AF7D27BF15E8}" presName="horz1" presStyleCnt="0"/>
      <dgm:spPr/>
    </dgm:pt>
    <dgm:pt modelId="{47E1CA9F-F094-4129-91CF-B90D9CDED173}" type="pres">
      <dgm:prSet presAssocID="{06E8B694-44EF-4312-8C1B-AF7D27BF15E8}" presName="tx1" presStyleLbl="revTx" presStyleIdx="0" presStyleCnt="3" custFlipHor="1" custScaleX="48035"/>
      <dgm:spPr/>
    </dgm:pt>
    <dgm:pt modelId="{20A259F0-E69F-420B-A878-29EE9126A28A}" type="pres">
      <dgm:prSet presAssocID="{06E8B694-44EF-4312-8C1B-AF7D27BF15E8}" presName="vert1" presStyleCnt="0"/>
      <dgm:spPr/>
    </dgm:pt>
    <dgm:pt modelId="{F743F0DA-1E79-4C80-A28C-CB2961A958F6}" type="pres">
      <dgm:prSet presAssocID="{4809F892-D0EA-41E4-AE23-6076D7A7DA2E}" presName="vertSpace2a" presStyleCnt="0"/>
      <dgm:spPr/>
    </dgm:pt>
    <dgm:pt modelId="{5A912770-3E24-4A7A-831E-0721907E1948}" type="pres">
      <dgm:prSet presAssocID="{4809F892-D0EA-41E4-AE23-6076D7A7DA2E}" presName="horz2" presStyleCnt="0"/>
      <dgm:spPr/>
    </dgm:pt>
    <dgm:pt modelId="{4C141ABA-E388-44EC-85A3-E30703DBCAAF}" type="pres">
      <dgm:prSet presAssocID="{4809F892-D0EA-41E4-AE23-6076D7A7DA2E}" presName="horzSpace2" presStyleCnt="0"/>
      <dgm:spPr/>
    </dgm:pt>
    <dgm:pt modelId="{CFE16699-5190-43DF-805D-CF3AE22F6B71}" type="pres">
      <dgm:prSet presAssocID="{4809F892-D0EA-41E4-AE23-6076D7A7DA2E}" presName="tx2" presStyleLbl="revTx" presStyleIdx="1" presStyleCnt="3" custScaleX="103509" custScaleY="101320"/>
      <dgm:spPr/>
    </dgm:pt>
    <dgm:pt modelId="{C4D0E899-D9F0-4783-9384-6CD255EFA887}" type="pres">
      <dgm:prSet presAssocID="{4809F892-D0EA-41E4-AE23-6076D7A7DA2E}" presName="vert2" presStyleCnt="0"/>
      <dgm:spPr/>
    </dgm:pt>
    <dgm:pt modelId="{7A5DC5CC-EC56-40CF-BFB7-12883FAD2805}" type="pres">
      <dgm:prSet presAssocID="{4809F892-D0EA-41E4-AE23-6076D7A7DA2E}" presName="thinLine2b" presStyleLbl="callout" presStyleIdx="0" presStyleCnt="2"/>
      <dgm:spPr/>
    </dgm:pt>
    <dgm:pt modelId="{16C89EA9-2E44-489A-BFAB-E2E523E2C717}" type="pres">
      <dgm:prSet presAssocID="{4809F892-D0EA-41E4-AE23-6076D7A7DA2E}" presName="vertSpace2b" presStyleCnt="0"/>
      <dgm:spPr/>
    </dgm:pt>
    <dgm:pt modelId="{5D30828C-4A2B-425B-AAE6-0F2C8342516C}" type="pres">
      <dgm:prSet presAssocID="{1FABFE2B-156D-44A0-BF08-A64FDA438DA0}" presName="horz2" presStyleCnt="0"/>
      <dgm:spPr/>
    </dgm:pt>
    <dgm:pt modelId="{B1156D05-7A9C-4F51-A4FF-DF73D4A3D9C9}" type="pres">
      <dgm:prSet presAssocID="{1FABFE2B-156D-44A0-BF08-A64FDA438DA0}" presName="horzSpace2" presStyleCnt="0"/>
      <dgm:spPr/>
    </dgm:pt>
    <dgm:pt modelId="{201CDABD-1B95-41D4-89F0-5F60607173D9}" type="pres">
      <dgm:prSet presAssocID="{1FABFE2B-156D-44A0-BF08-A64FDA438DA0}" presName="tx2" presStyleLbl="revTx" presStyleIdx="2" presStyleCnt="3" custScaleX="105000" custScaleY="89488"/>
      <dgm:spPr/>
    </dgm:pt>
    <dgm:pt modelId="{37590C33-F9E9-4B98-BB68-5F9BD5ACD45D}" type="pres">
      <dgm:prSet presAssocID="{1FABFE2B-156D-44A0-BF08-A64FDA438DA0}" presName="vert2" presStyleCnt="0"/>
      <dgm:spPr/>
    </dgm:pt>
    <dgm:pt modelId="{15C9A837-55E2-4709-9E27-32D00633C491}" type="pres">
      <dgm:prSet presAssocID="{1FABFE2B-156D-44A0-BF08-A64FDA438DA0}" presName="thinLine2b" presStyleLbl="callout" presStyleIdx="1" presStyleCnt="2"/>
      <dgm:spPr/>
    </dgm:pt>
    <dgm:pt modelId="{3EE1A2CE-8B1B-4994-B109-9AB31FCCCC6C}" type="pres">
      <dgm:prSet presAssocID="{1FABFE2B-156D-44A0-BF08-A64FDA438DA0}" presName="vertSpace2b" presStyleCnt="0"/>
      <dgm:spPr/>
    </dgm:pt>
  </dgm:ptLst>
  <dgm:cxnLst>
    <dgm:cxn modelId="{8FED8D21-BE67-4A8E-AF13-EC67773AAB15}" srcId="{06E8B694-44EF-4312-8C1B-AF7D27BF15E8}" destId="{1FABFE2B-156D-44A0-BF08-A64FDA438DA0}" srcOrd="1" destOrd="0" parTransId="{CFC9D768-891F-4C44-A8B2-FD419738CDD8}" sibTransId="{22A80FE5-5997-4289-9347-D8DE7319DAD0}"/>
    <dgm:cxn modelId="{E6976585-A760-4BFD-B4BE-8EB252D15C40}" srcId="{06E8B694-44EF-4312-8C1B-AF7D27BF15E8}" destId="{4809F892-D0EA-41E4-AE23-6076D7A7DA2E}" srcOrd="0" destOrd="0" parTransId="{7C889D38-108E-4223-B475-8CE52ACA5198}" sibTransId="{3D9DA440-8198-434C-B7B1-0F407B4485B4}"/>
    <dgm:cxn modelId="{8907BA85-DD6B-4C39-9C46-570AF1F6C3DE}" type="presOf" srcId="{06E8B694-44EF-4312-8C1B-AF7D27BF15E8}" destId="{47E1CA9F-F094-4129-91CF-B90D9CDED173}" srcOrd="0" destOrd="0" presId="urn:microsoft.com/office/officeart/2008/layout/LinedList"/>
    <dgm:cxn modelId="{9DB795A5-53D5-4701-A795-12DD7A537E6A}" srcId="{B4F133A0-F29E-4706-A90A-25EF7768DCD0}" destId="{06E8B694-44EF-4312-8C1B-AF7D27BF15E8}" srcOrd="0" destOrd="0" parTransId="{49FA9F2A-38FD-4055-AE38-7841F2EC31D3}" sibTransId="{2EE45977-C6A7-48CE-942B-E9383BC1F239}"/>
    <dgm:cxn modelId="{677437AD-7867-4DFF-AF31-DC53536CE27B}" type="presOf" srcId="{B4F133A0-F29E-4706-A90A-25EF7768DCD0}" destId="{EF36F335-2865-43F3-A077-4238BCC8F50B}" srcOrd="0" destOrd="0" presId="urn:microsoft.com/office/officeart/2008/layout/LinedList"/>
    <dgm:cxn modelId="{8E2C77E9-0190-4B58-A485-AC2CB5BEE57B}" type="presOf" srcId="{4809F892-D0EA-41E4-AE23-6076D7A7DA2E}" destId="{CFE16699-5190-43DF-805D-CF3AE22F6B71}" srcOrd="0" destOrd="0" presId="urn:microsoft.com/office/officeart/2008/layout/LinedList"/>
    <dgm:cxn modelId="{70E561F2-0845-4747-BB16-2942A8DDC031}" type="presOf" srcId="{1FABFE2B-156D-44A0-BF08-A64FDA438DA0}" destId="{201CDABD-1B95-41D4-89F0-5F60607173D9}" srcOrd="0" destOrd="0" presId="urn:microsoft.com/office/officeart/2008/layout/LinedList"/>
    <dgm:cxn modelId="{585F8E03-BEF4-4AFE-803E-3D38C8237CA0}" type="presParOf" srcId="{EF36F335-2865-43F3-A077-4238BCC8F50B}" destId="{DBAE6653-6647-41DF-8383-2AC9385F1426}" srcOrd="0" destOrd="0" presId="urn:microsoft.com/office/officeart/2008/layout/LinedList"/>
    <dgm:cxn modelId="{F44263BE-4164-4A43-A9FB-68E2350B716A}" type="presParOf" srcId="{EF36F335-2865-43F3-A077-4238BCC8F50B}" destId="{15975DD8-CA05-40C0-9D4A-97399A7B197A}" srcOrd="1" destOrd="0" presId="urn:microsoft.com/office/officeart/2008/layout/LinedList"/>
    <dgm:cxn modelId="{BB980FEE-92D3-4D56-83AB-1A4A2C1DD932}" type="presParOf" srcId="{15975DD8-CA05-40C0-9D4A-97399A7B197A}" destId="{47E1CA9F-F094-4129-91CF-B90D9CDED173}" srcOrd="0" destOrd="0" presId="urn:microsoft.com/office/officeart/2008/layout/LinedList"/>
    <dgm:cxn modelId="{D81904C3-9FD6-4FA7-81B4-6606557521C8}" type="presParOf" srcId="{15975DD8-CA05-40C0-9D4A-97399A7B197A}" destId="{20A259F0-E69F-420B-A878-29EE9126A28A}" srcOrd="1" destOrd="0" presId="urn:microsoft.com/office/officeart/2008/layout/LinedList"/>
    <dgm:cxn modelId="{1E5D1945-B916-4588-9A5A-BC2079A0B3DD}" type="presParOf" srcId="{20A259F0-E69F-420B-A878-29EE9126A28A}" destId="{F743F0DA-1E79-4C80-A28C-CB2961A958F6}" srcOrd="0" destOrd="0" presId="urn:microsoft.com/office/officeart/2008/layout/LinedList"/>
    <dgm:cxn modelId="{5894A809-9320-4722-BDA4-23ADB9709BE9}" type="presParOf" srcId="{20A259F0-E69F-420B-A878-29EE9126A28A}" destId="{5A912770-3E24-4A7A-831E-0721907E1948}" srcOrd="1" destOrd="0" presId="urn:microsoft.com/office/officeart/2008/layout/LinedList"/>
    <dgm:cxn modelId="{DB55B515-6910-48D3-A0F6-E4171E8B5076}" type="presParOf" srcId="{5A912770-3E24-4A7A-831E-0721907E1948}" destId="{4C141ABA-E388-44EC-85A3-E30703DBCAAF}" srcOrd="0" destOrd="0" presId="urn:microsoft.com/office/officeart/2008/layout/LinedList"/>
    <dgm:cxn modelId="{100AA85E-BD96-4D5D-B226-E9C1EAC94EE9}" type="presParOf" srcId="{5A912770-3E24-4A7A-831E-0721907E1948}" destId="{CFE16699-5190-43DF-805D-CF3AE22F6B71}" srcOrd="1" destOrd="0" presId="urn:microsoft.com/office/officeart/2008/layout/LinedList"/>
    <dgm:cxn modelId="{E8ACAE80-A8EA-453A-A186-51C38189DF2F}" type="presParOf" srcId="{5A912770-3E24-4A7A-831E-0721907E1948}" destId="{C4D0E899-D9F0-4783-9384-6CD255EFA887}" srcOrd="2" destOrd="0" presId="urn:microsoft.com/office/officeart/2008/layout/LinedList"/>
    <dgm:cxn modelId="{41D82E47-6A8B-4DDC-959E-E24B6F2A7384}" type="presParOf" srcId="{20A259F0-E69F-420B-A878-29EE9126A28A}" destId="{7A5DC5CC-EC56-40CF-BFB7-12883FAD2805}" srcOrd="2" destOrd="0" presId="urn:microsoft.com/office/officeart/2008/layout/LinedList"/>
    <dgm:cxn modelId="{1D253C72-0347-4F2F-A1A4-D94BDCA4533B}" type="presParOf" srcId="{20A259F0-E69F-420B-A878-29EE9126A28A}" destId="{16C89EA9-2E44-489A-BFAB-E2E523E2C717}" srcOrd="3" destOrd="0" presId="urn:microsoft.com/office/officeart/2008/layout/LinedList"/>
    <dgm:cxn modelId="{6E474944-52E4-4DCE-8EED-83F98D7CB530}" type="presParOf" srcId="{20A259F0-E69F-420B-A878-29EE9126A28A}" destId="{5D30828C-4A2B-425B-AAE6-0F2C8342516C}" srcOrd="4" destOrd="0" presId="urn:microsoft.com/office/officeart/2008/layout/LinedList"/>
    <dgm:cxn modelId="{1E4D27A9-1C99-4D44-A8B3-28375188FAA6}" type="presParOf" srcId="{5D30828C-4A2B-425B-AAE6-0F2C8342516C}" destId="{B1156D05-7A9C-4F51-A4FF-DF73D4A3D9C9}" srcOrd="0" destOrd="0" presId="urn:microsoft.com/office/officeart/2008/layout/LinedList"/>
    <dgm:cxn modelId="{A58321CF-77E7-4220-94A2-6B3E7AEE4121}" type="presParOf" srcId="{5D30828C-4A2B-425B-AAE6-0F2C8342516C}" destId="{201CDABD-1B95-41D4-89F0-5F60607173D9}" srcOrd="1" destOrd="0" presId="urn:microsoft.com/office/officeart/2008/layout/LinedList"/>
    <dgm:cxn modelId="{A95EF28A-A51A-49C2-AA17-263DFF5E643B}" type="presParOf" srcId="{5D30828C-4A2B-425B-AAE6-0F2C8342516C}" destId="{37590C33-F9E9-4B98-BB68-5F9BD5ACD45D}" srcOrd="2" destOrd="0" presId="urn:microsoft.com/office/officeart/2008/layout/LinedList"/>
    <dgm:cxn modelId="{A42A0E5F-5083-4540-9FD8-E2B4FDABBCD8}" type="presParOf" srcId="{20A259F0-E69F-420B-A878-29EE9126A28A}" destId="{15C9A837-55E2-4709-9E27-32D00633C491}" srcOrd="5" destOrd="0" presId="urn:microsoft.com/office/officeart/2008/layout/LinedList"/>
    <dgm:cxn modelId="{5AA8D54F-3C2D-46A6-95CB-53300B43262B}" type="presParOf" srcId="{20A259F0-E69F-420B-A878-29EE9126A28A}" destId="{3EE1A2CE-8B1B-4994-B109-9AB31FCCCC6C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65B1E0-EAFF-45F6-8EAE-95F0D7E509C5}">
      <dsp:nvSpPr>
        <dsp:cNvPr id="0" name=""/>
        <dsp:cNvSpPr/>
      </dsp:nvSpPr>
      <dsp:spPr>
        <a:xfrm>
          <a:off x="0" y="675"/>
          <a:ext cx="707548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EBC0F5-43C2-40EC-9A7A-E5C8EA37E641}">
      <dsp:nvSpPr>
        <dsp:cNvPr id="0" name=""/>
        <dsp:cNvSpPr/>
      </dsp:nvSpPr>
      <dsp:spPr>
        <a:xfrm>
          <a:off x="0" y="675"/>
          <a:ext cx="7075486" cy="1105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Résumé des attendus du projet</a:t>
          </a:r>
          <a:endParaRPr lang="en-US" sz="4200" kern="1200" dirty="0">
            <a:solidFill>
              <a:schemeClr val="tx1">
                <a:lumMod val="95000"/>
                <a:lumOff val="5000"/>
              </a:schemeClr>
            </a:solidFill>
          </a:endParaRPr>
        </a:p>
      </dsp:txBody>
      <dsp:txXfrm>
        <a:off x="0" y="675"/>
        <a:ext cx="7075486" cy="1105876"/>
      </dsp:txXfrm>
    </dsp:sp>
    <dsp:sp modelId="{C89997BC-93C1-42D2-84EA-E25CEC3587F4}">
      <dsp:nvSpPr>
        <dsp:cNvPr id="0" name=""/>
        <dsp:cNvSpPr/>
      </dsp:nvSpPr>
      <dsp:spPr>
        <a:xfrm>
          <a:off x="0" y="1106552"/>
          <a:ext cx="707548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EE0C65-2E49-4591-9C2F-F896BDF6760D}">
      <dsp:nvSpPr>
        <dsp:cNvPr id="0" name=""/>
        <dsp:cNvSpPr/>
      </dsp:nvSpPr>
      <dsp:spPr>
        <a:xfrm>
          <a:off x="0" y="1106552"/>
          <a:ext cx="7075486" cy="1105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Notre </a:t>
          </a:r>
          <a:r>
            <a:rPr lang="fr-FR" sz="4200" kern="1200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projet</a:t>
          </a:r>
          <a:endParaRPr lang="en-US" sz="4200" kern="1200" dirty="0">
            <a:solidFill>
              <a:schemeClr val="tx1">
                <a:lumMod val="95000"/>
                <a:lumOff val="5000"/>
              </a:schemeClr>
            </a:solidFill>
          </a:endParaRPr>
        </a:p>
      </dsp:txBody>
      <dsp:txXfrm>
        <a:off x="0" y="1106552"/>
        <a:ext cx="7075486" cy="1105876"/>
      </dsp:txXfrm>
    </dsp:sp>
    <dsp:sp modelId="{8D0D5450-107C-4B06-89FE-15343407AD33}">
      <dsp:nvSpPr>
        <dsp:cNvPr id="0" name=""/>
        <dsp:cNvSpPr/>
      </dsp:nvSpPr>
      <dsp:spPr>
        <a:xfrm>
          <a:off x="0" y="2212429"/>
          <a:ext cx="707548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40CB87-B96E-4D7E-BC1D-0E5F7B644F65}">
      <dsp:nvSpPr>
        <dsp:cNvPr id="0" name=""/>
        <dsp:cNvSpPr/>
      </dsp:nvSpPr>
      <dsp:spPr>
        <a:xfrm>
          <a:off x="0" y="2212429"/>
          <a:ext cx="7075486" cy="1105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kern="1200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Points importants du code</a:t>
          </a:r>
          <a:endParaRPr lang="en-US" sz="4200" kern="1200" dirty="0">
            <a:solidFill>
              <a:schemeClr val="tx1">
                <a:lumMod val="95000"/>
                <a:lumOff val="5000"/>
              </a:schemeClr>
            </a:solidFill>
          </a:endParaRPr>
        </a:p>
      </dsp:txBody>
      <dsp:txXfrm>
        <a:off x="0" y="2212429"/>
        <a:ext cx="7075486" cy="1105876"/>
      </dsp:txXfrm>
    </dsp:sp>
    <dsp:sp modelId="{E1F1CC2B-5EC6-4ABD-9D38-BAEB207F0069}">
      <dsp:nvSpPr>
        <dsp:cNvPr id="0" name=""/>
        <dsp:cNvSpPr/>
      </dsp:nvSpPr>
      <dsp:spPr>
        <a:xfrm>
          <a:off x="0" y="3318305"/>
          <a:ext cx="707548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5B6F3F-8B68-48F1-89BC-F12F1A39DF66}">
      <dsp:nvSpPr>
        <dsp:cNvPr id="0" name=""/>
        <dsp:cNvSpPr/>
      </dsp:nvSpPr>
      <dsp:spPr>
        <a:xfrm>
          <a:off x="0" y="3318305"/>
          <a:ext cx="7075486" cy="1105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Difficultés rencontrées</a:t>
          </a:r>
          <a:endParaRPr lang="en-US" sz="4200" kern="1200" dirty="0">
            <a:solidFill>
              <a:schemeClr val="tx1">
                <a:lumMod val="95000"/>
                <a:lumOff val="5000"/>
              </a:schemeClr>
            </a:solidFill>
          </a:endParaRPr>
        </a:p>
      </dsp:txBody>
      <dsp:txXfrm>
        <a:off x="0" y="3318305"/>
        <a:ext cx="7075486" cy="1105876"/>
      </dsp:txXfrm>
    </dsp:sp>
    <dsp:sp modelId="{B87175D1-6329-4CAC-94D0-03B4C6E1D615}">
      <dsp:nvSpPr>
        <dsp:cNvPr id="0" name=""/>
        <dsp:cNvSpPr/>
      </dsp:nvSpPr>
      <dsp:spPr>
        <a:xfrm>
          <a:off x="0" y="4424182"/>
          <a:ext cx="7075486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BF2F8E-88B3-448C-BE70-14516D4F054B}">
      <dsp:nvSpPr>
        <dsp:cNvPr id="0" name=""/>
        <dsp:cNvSpPr/>
      </dsp:nvSpPr>
      <dsp:spPr>
        <a:xfrm>
          <a:off x="0" y="4424182"/>
          <a:ext cx="7075486" cy="1105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>
              <a:solidFill>
                <a:schemeClr val="tx1">
                  <a:lumMod val="95000"/>
                  <a:lumOff val="5000"/>
                </a:schemeClr>
              </a:solidFill>
              <a:hlinkClick xmlns:r="http://schemas.openxmlformats.org/officeDocument/2006/relationships" r:id="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Démonstration</a:t>
          </a:r>
          <a:endParaRPr lang="en-US" sz="4200" kern="1200" dirty="0">
            <a:solidFill>
              <a:schemeClr val="tx1">
                <a:lumMod val="95000"/>
                <a:lumOff val="5000"/>
              </a:schemeClr>
            </a:solidFill>
          </a:endParaRPr>
        </a:p>
      </dsp:txBody>
      <dsp:txXfrm>
        <a:off x="0" y="4424182"/>
        <a:ext cx="7075486" cy="11058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AE6653-6647-41DF-8383-2AC9385F1426}">
      <dsp:nvSpPr>
        <dsp:cNvPr id="0" name=""/>
        <dsp:cNvSpPr/>
      </dsp:nvSpPr>
      <dsp:spPr>
        <a:xfrm>
          <a:off x="0" y="2163"/>
          <a:ext cx="1162028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E1CA9F-F094-4129-91CF-B90D9CDED173}">
      <dsp:nvSpPr>
        <dsp:cNvPr id="0" name=""/>
        <dsp:cNvSpPr/>
      </dsp:nvSpPr>
      <dsp:spPr>
        <a:xfrm flipH="1">
          <a:off x="0" y="2163"/>
          <a:ext cx="1116360" cy="44263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 dirty="0">
              <a:latin typeface="Bahnschrift Light" panose="020B0502040204020203" pitchFamily="34" charset="0"/>
            </a:rPr>
            <a:t>Logique</a:t>
          </a:r>
        </a:p>
      </dsp:txBody>
      <dsp:txXfrm>
        <a:off x="0" y="2163"/>
        <a:ext cx="1116360" cy="4426342"/>
      </dsp:txXfrm>
    </dsp:sp>
    <dsp:sp modelId="{CFE16699-5190-43DF-805D-CF3AE22F6B71}">
      <dsp:nvSpPr>
        <dsp:cNvPr id="0" name=""/>
        <dsp:cNvSpPr/>
      </dsp:nvSpPr>
      <dsp:spPr>
        <a:xfrm>
          <a:off x="1290664" y="109688"/>
          <a:ext cx="9251270" cy="21788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1600" kern="1200" dirty="0"/>
            <a:t>	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1600" kern="1200" dirty="0"/>
            <a:t>	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fr-FR" sz="16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2000" kern="1200" dirty="0"/>
            <a:t>- Déplacement en L	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2000" kern="1200" dirty="0"/>
            <a:t>	</a:t>
          </a:r>
          <a:endParaRPr lang="fr-FR" sz="1600" kern="1200" dirty="0"/>
        </a:p>
      </dsp:txBody>
      <dsp:txXfrm>
        <a:off x="1290664" y="109688"/>
        <a:ext cx="9251270" cy="2178879"/>
      </dsp:txXfrm>
    </dsp:sp>
    <dsp:sp modelId="{7A5DC5CC-EC56-40CF-BFB7-12883FAD2805}">
      <dsp:nvSpPr>
        <dsp:cNvPr id="0" name=""/>
        <dsp:cNvSpPr/>
      </dsp:nvSpPr>
      <dsp:spPr>
        <a:xfrm>
          <a:off x="1116360" y="2288567"/>
          <a:ext cx="92962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1CDABD-1B95-41D4-89F0-5F60607173D9}">
      <dsp:nvSpPr>
        <dsp:cNvPr id="0" name=""/>
        <dsp:cNvSpPr/>
      </dsp:nvSpPr>
      <dsp:spPr>
        <a:xfrm>
          <a:off x="1290664" y="2396092"/>
          <a:ext cx="9578017" cy="19244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 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000" kern="120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000" kern="120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- Permet d’enregistrer et de récupérer 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   les dernier coordonnées         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000" kern="120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>
              <a:latin typeface="Bahnschrift Light" panose="020B0502040204020203" pitchFamily="34" charset="0"/>
            </a:rPr>
            <a:t>          </a:t>
          </a:r>
          <a:r>
            <a:rPr lang="fr-FR" sz="2000" kern="1200" dirty="0"/>
            <a:t>                  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           </a:t>
          </a:r>
          <a:endParaRPr lang="fr-FR" sz="2000" kern="1200" dirty="0">
            <a:latin typeface="Bahnschrift Light" panose="020B0502040204020203" pitchFamily="34" charset="0"/>
          </a:endParaRPr>
        </a:p>
      </dsp:txBody>
      <dsp:txXfrm>
        <a:off x="1290664" y="2396092"/>
        <a:ext cx="9578017" cy="1924433"/>
      </dsp:txXfrm>
    </dsp:sp>
    <dsp:sp modelId="{15C9A837-55E2-4709-9E27-32D00633C491}">
      <dsp:nvSpPr>
        <dsp:cNvPr id="0" name=""/>
        <dsp:cNvSpPr/>
      </dsp:nvSpPr>
      <dsp:spPr>
        <a:xfrm>
          <a:off x="1116360" y="4320526"/>
          <a:ext cx="92962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AE6653-6647-41DF-8383-2AC9385F1426}">
      <dsp:nvSpPr>
        <dsp:cNvPr id="0" name=""/>
        <dsp:cNvSpPr/>
      </dsp:nvSpPr>
      <dsp:spPr>
        <a:xfrm>
          <a:off x="0" y="0"/>
          <a:ext cx="1162028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E1CA9F-F094-4129-91CF-B90D9CDED173}">
      <dsp:nvSpPr>
        <dsp:cNvPr id="0" name=""/>
        <dsp:cNvSpPr/>
      </dsp:nvSpPr>
      <dsp:spPr>
        <a:xfrm flipH="1">
          <a:off x="0" y="0"/>
          <a:ext cx="1116360" cy="4430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>
              <a:latin typeface="Bahnschrift Light" panose="020B0502040204020203" pitchFamily="34" charset="0"/>
            </a:rPr>
            <a:t>Affichage</a:t>
          </a:r>
        </a:p>
      </dsp:txBody>
      <dsp:txXfrm>
        <a:off x="0" y="0"/>
        <a:ext cx="1116360" cy="4430669"/>
      </dsp:txXfrm>
    </dsp:sp>
    <dsp:sp modelId="{CFE16699-5190-43DF-805D-CF3AE22F6B71}">
      <dsp:nvSpPr>
        <dsp:cNvPr id="0" name=""/>
        <dsp:cNvSpPr/>
      </dsp:nvSpPr>
      <dsp:spPr>
        <a:xfrm>
          <a:off x="1290664" y="107629"/>
          <a:ext cx="9442009" cy="21810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fr-FR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fr-FR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fr-FR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1800" kern="1200" dirty="0"/>
            <a:t>- créer les coordonnées du tableau</a:t>
          </a:r>
          <a:r>
            <a:rPr lang="fr-FR" sz="2000" kern="1200" dirty="0"/>
            <a:t>	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2000" kern="1200" dirty="0"/>
            <a:t>	</a:t>
          </a:r>
          <a:endParaRPr lang="fr-FR" sz="1600" kern="1200" dirty="0"/>
        </a:p>
      </dsp:txBody>
      <dsp:txXfrm>
        <a:off x="1290664" y="107629"/>
        <a:ext cx="9442009" cy="2181009"/>
      </dsp:txXfrm>
    </dsp:sp>
    <dsp:sp modelId="{7A5DC5CC-EC56-40CF-BFB7-12883FAD2805}">
      <dsp:nvSpPr>
        <dsp:cNvPr id="0" name=""/>
        <dsp:cNvSpPr/>
      </dsp:nvSpPr>
      <dsp:spPr>
        <a:xfrm>
          <a:off x="1116360" y="2288639"/>
          <a:ext cx="92962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1CDABD-1B95-41D4-89F0-5F60607173D9}">
      <dsp:nvSpPr>
        <dsp:cNvPr id="0" name=""/>
        <dsp:cNvSpPr/>
      </dsp:nvSpPr>
      <dsp:spPr>
        <a:xfrm>
          <a:off x="1290664" y="2396269"/>
          <a:ext cx="9578017" cy="19263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- Permet de créer la croix et le cercle            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            </a:t>
          </a:r>
        </a:p>
      </dsp:txBody>
      <dsp:txXfrm>
        <a:off x="1290664" y="2396269"/>
        <a:ext cx="9578017" cy="1926314"/>
      </dsp:txXfrm>
    </dsp:sp>
    <dsp:sp modelId="{15C9A837-55E2-4709-9E27-32D00633C491}">
      <dsp:nvSpPr>
        <dsp:cNvPr id="0" name=""/>
        <dsp:cNvSpPr/>
      </dsp:nvSpPr>
      <dsp:spPr>
        <a:xfrm>
          <a:off x="1116360" y="4322584"/>
          <a:ext cx="929622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215C45-1959-4803-9855-B8D6AA8EF12C}" type="datetimeFigureOut">
              <a:rPr lang="fr-FR" smtClean="0"/>
              <a:t>21/01/2024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8E49E-6C7D-4427-B6FB-8549D30B8C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8482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Choix de la dimension du plateau, le nombre de lignes et de colonnes devra être compris entre 8 et 12.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Choix du nombre de pions à aligner entre 4 et 6.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Affichage du plateau (quadrillage, pions, marques) et du joueur dont c'est le tour.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Sélection à la souris par les joueurs de la position initiale de leur pion (conformément aux règles du jeu).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À chaque tour de jeu, sélection à la souris par le joueur dont c'est le tour de la case où il va déplacer son pion (conformément aux règles du jeu).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Gestion des tours de jeu et de l'alternance des joueurs.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Conditions de victoire (alignement et blocage).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Gestion de la fin de partie (affichage du résultat, proposition d'une nouvelle partie, etc.).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8E49E-6C7D-4427-B6FB-8549D30B8CB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3766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8E49E-6C7D-4427-B6FB-8549D30B8CB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8069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8E49E-6C7D-4427-B6FB-8549D30B8CB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8342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4414-5603-BD3F-36E0-FA77952FB0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0BBC18-673D-6869-E05D-477F41745D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A20BE-9D21-DB1E-75FE-DF4E73A29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7F1E3-7539-3D70-38CC-B6CD7E04A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D356D-B204-2E0C-E235-2E5B2AC90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6242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C8A35-F237-0AAF-A22B-574DF5B4D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E3669-9F2B-CCA1-7331-B9130A78A2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64994-B4E1-AA28-544C-D658FB329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C192C-5F80-D237-71F6-4871562B3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F3CBB-E3F5-8033-7FD9-B8EDD70B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07471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859869-E468-55DE-5DFE-4FAAE42EC2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D0BC8B-C4DB-596E-238F-3F82EE6AFD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3A1C6-E06E-9DE8-0B04-2F3EBA29C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09E44-DD51-5DD7-C2D0-21CCC9E3E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9C647-6488-CA41-E8D8-CE5D6A08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31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8FD31-8BE8-3256-33CA-1B9FA89C2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F3CFB-3DFF-571C-A4EA-E73EC9138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3E290-6EB7-3ACF-02F4-A62F78777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DEE8F-4071-9320-0040-C710907BD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C79C5-8FC1-D194-9801-2BD9437F8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5403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80A9D-2862-E6FC-5F6D-A627BD2F0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83071E-0B46-1B09-2E0B-6A2C8180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9EF2C-5EDC-7C49-5E88-894106379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1B859-66D7-3905-0D01-9926D1346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C9D40-0ADC-62DC-02C1-8A92EF0E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53088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AE1D1-F60C-E9B5-C401-854CA729E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45F55-03A5-35BB-EE45-1477EC0BB1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9D429A-9BAF-744E-5C1B-9775269EF7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4B53EB-D4F2-4D55-F38E-EE30B3067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80E6A0-EE95-6D4E-4D5C-C409F7D43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14E204-D95D-AE3E-6226-1FA3F19A8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1081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FB266-7220-5D49-540E-7CEC604EA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B02FAD-B1E3-C945-FCBC-FF66A8DCC0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7091A6-AEE5-0EDB-E386-22FB1C937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6993AD-818D-C074-3594-05322BB259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334A62-F1A6-8580-C34A-E81234918E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7ABB4C-7EAC-A01E-4CD4-8C8171F2C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7E6C4D-2CC2-9622-C890-7947CD924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912548-AE41-976E-C948-EAE056045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029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35DA2-258F-7D61-224F-1146DF890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04F085-DB4A-C1FD-C16C-DA34F749D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9F905C-C341-3B1A-6DD3-27084E4DB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7635E4-7BBB-5AAC-8C9A-2E145E4CD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98962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055C1D-A0A7-5BC7-D0C3-785F83712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2CFE86-EDA9-188A-9594-773EB4708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B11220-E255-F02A-771A-5BF6D4D09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04494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33B0B-49BD-9A96-6A14-A479E7DA8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DD94E-DFA1-E8C4-55CE-81C2263C2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F5D781-9688-57BE-9EB5-05FF8304C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1F5CFD-36DD-FB2C-5EB5-ED896894C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7A627-F506-294E-7131-17AF67E6E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977DA6-FA76-E084-74A6-4B23E9120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9948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F9157-9953-EECD-D4D7-AF948E364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4D8DDB-88E5-C3AC-B8CF-7EFF6F9F39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F9C08B-09B2-A06B-9BA9-0EB93AA196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853C31-1274-D5FA-D5D4-3EF408803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DE3358-4533-822F-B5E4-4FE49FD51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895EF-1D0F-D026-78CD-148270A5E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37412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C2FA43-B547-928F-A5EC-EAF87EBE6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409B13-F349-087E-AB5E-BF1A8D30F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881AF-294C-F849-AB17-09A86319F8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705D9-E803-449A-9A9B-892497B4E277}" type="datetimeFigureOut">
              <a:rPr lang="fr-FR" smtClean="0"/>
              <a:t>21/01/2024</a:t>
            </a:fld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0E7D1-B1B3-DEC0-DB73-22E42F2CAA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23A77-D047-E127-9E7C-815C8D8694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C61BD-C41A-47BA-9660-D342D802007D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7291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10.png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9.png"/><Relationship Id="rId4" Type="http://schemas.openxmlformats.org/officeDocument/2006/relationships/diagramLayout" Target="../diagrams/layout2.xml"/><Relationship Id="rId9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14.png"/><Relationship Id="rId5" Type="http://schemas.openxmlformats.org/officeDocument/2006/relationships/diagramQuickStyle" Target="../diagrams/quickStyle3.xml"/><Relationship Id="rId10" Type="http://schemas.openxmlformats.org/officeDocument/2006/relationships/image" Target="../media/image13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capture d’écran, carré&#10;&#10;Description générée automatiquement">
            <a:extLst>
              <a:ext uri="{FF2B5EF4-FFF2-40B4-BE49-F238E27FC236}">
                <a16:creationId xmlns:a16="http://schemas.microsoft.com/office/drawing/2014/main" id="{9B69B2F4-5767-1AF1-414C-929685F728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86" r="9090" b="1548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D1E715-694F-8F95-CC34-F7A94FCDA9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fr-FR" sz="4800" dirty="0">
                <a:solidFill>
                  <a:schemeClr val="bg1"/>
                </a:solidFill>
                <a:latin typeface="Bahnschrift Light" panose="020B0502040204020203" pitchFamily="34" charset="0"/>
                <a:ea typeface="ADLaM Display" panose="020F0502020204030204" pitchFamily="2" charset="0"/>
                <a:cs typeface="Angsana New" panose="020B0502040204020203" pitchFamily="18" charset="-34"/>
              </a:rPr>
              <a:t>1ALGO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A1375-EF86-2215-AF20-413B914EBD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fr-FR" sz="2000" dirty="0">
                <a:solidFill>
                  <a:schemeClr val="bg1"/>
                </a:solidFill>
                <a:latin typeface="Amasis MT Pro Light" panose="02040304050005020304" pitchFamily="18" charset="0"/>
              </a:rPr>
              <a:t>Projet de Groupe : </a:t>
            </a:r>
          </a:p>
          <a:p>
            <a:pPr algn="l"/>
            <a:r>
              <a:rPr lang="fr-FR" sz="2000" dirty="0">
                <a:solidFill>
                  <a:schemeClr val="bg1"/>
                </a:solidFill>
                <a:latin typeface="Amasis MT Pro Light" panose="02040304050005020304" pitchFamily="18" charset="0"/>
              </a:rPr>
              <a:t>VITAL ANSELMO Michaël </a:t>
            </a:r>
          </a:p>
          <a:p>
            <a:pPr algn="l"/>
            <a:r>
              <a:rPr lang="fr-FR" sz="2000" dirty="0">
                <a:solidFill>
                  <a:schemeClr val="bg1"/>
                </a:solidFill>
                <a:latin typeface="Amasis MT Pro Light" panose="02040304050005020304" pitchFamily="18" charset="0"/>
              </a:rPr>
              <a:t>RENAUDIN Antoine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782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6E4429-7044-A317-EFD6-F2A0CFB1D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  <a:latin typeface="Bahnschrift Light" panose="020B0502040204020203" pitchFamily="34" charset="0"/>
              </a:rPr>
              <a:t>Sommaire</a:t>
            </a:r>
          </a:p>
        </p:txBody>
      </p:sp>
      <p:graphicFrame>
        <p:nvGraphicFramePr>
          <p:cNvPr id="9" name="Espace réservé du contenu 6">
            <a:extLst>
              <a:ext uri="{FF2B5EF4-FFF2-40B4-BE49-F238E27FC236}">
                <a16:creationId xmlns:a16="http://schemas.microsoft.com/office/drawing/2014/main" id="{81E209EB-21EA-456A-270F-64CBC128A2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031299"/>
              </p:ext>
            </p:extLst>
          </p:nvPr>
        </p:nvGraphicFramePr>
        <p:xfrm>
          <a:off x="5113466" y="683798"/>
          <a:ext cx="7075486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61628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9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B74BAD7-F0FC-4719-A31F-1ABDB621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48215" cy="6857999"/>
          </a:xfrm>
          <a:custGeom>
            <a:avLst/>
            <a:gdLst>
              <a:gd name="connsiteX0" fmla="*/ 0 w 9024730"/>
              <a:gd name="connsiteY0" fmla="*/ 0 h 6857999"/>
              <a:gd name="connsiteX1" fmla="*/ 9024730 w 9024730"/>
              <a:gd name="connsiteY1" fmla="*/ 0 h 6857999"/>
              <a:gd name="connsiteX2" fmla="*/ 9024730 w 9024730"/>
              <a:gd name="connsiteY2" fmla="*/ 2 h 6857999"/>
              <a:gd name="connsiteX3" fmla="*/ 8447016 w 9024730"/>
              <a:gd name="connsiteY3" fmla="*/ 2 h 6857999"/>
              <a:gd name="connsiteX4" fmla="*/ 8441214 w 9024730"/>
              <a:gd name="connsiteY4" fmla="*/ 14562 h 6857999"/>
              <a:gd name="connsiteX5" fmla="*/ 8445389 w 9024730"/>
              <a:gd name="connsiteY5" fmla="*/ 59077 h 6857999"/>
              <a:gd name="connsiteX6" fmla="*/ 8437086 w 9024730"/>
              <a:gd name="connsiteY6" fmla="*/ 107668 h 6857999"/>
              <a:gd name="connsiteX7" fmla="*/ 8458599 w 9024730"/>
              <a:gd name="connsiteY7" fmla="*/ 246136 h 6857999"/>
              <a:gd name="connsiteX8" fmla="*/ 8433237 w 9024730"/>
              <a:gd name="connsiteY8" fmla="*/ 372908 h 6857999"/>
              <a:gd name="connsiteX9" fmla="*/ 8430194 w 9024730"/>
              <a:gd name="connsiteY9" fmla="*/ 450607 h 6857999"/>
              <a:gd name="connsiteX10" fmla="*/ 8443315 w 9024730"/>
              <a:gd name="connsiteY10" fmla="*/ 812800 h 6857999"/>
              <a:gd name="connsiteX11" fmla="*/ 8453042 w 9024730"/>
              <a:gd name="connsiteY11" fmla="*/ 912727 h 6857999"/>
              <a:gd name="connsiteX12" fmla="*/ 8451649 w 9024730"/>
              <a:gd name="connsiteY12" fmla="*/ 989950 h 6857999"/>
              <a:gd name="connsiteX13" fmla="*/ 8455592 w 9024730"/>
              <a:gd name="connsiteY13" fmla="*/ 1141745 h 6857999"/>
              <a:gd name="connsiteX14" fmla="*/ 8470203 w 9024730"/>
              <a:gd name="connsiteY14" fmla="*/ 1265454 h 6857999"/>
              <a:gd name="connsiteX15" fmla="*/ 8499638 w 9024730"/>
              <a:gd name="connsiteY15" fmla="*/ 1385480 h 6857999"/>
              <a:gd name="connsiteX16" fmla="*/ 8518660 w 9024730"/>
              <a:gd name="connsiteY16" fmla="*/ 1458060 h 6857999"/>
              <a:gd name="connsiteX17" fmla="*/ 8539125 w 9024730"/>
              <a:gd name="connsiteY17" fmla="*/ 1513175 h 6857999"/>
              <a:gd name="connsiteX18" fmla="*/ 8570281 w 9024730"/>
              <a:gd name="connsiteY18" fmla="*/ 1570809 h 6857999"/>
              <a:gd name="connsiteX19" fmla="*/ 8605212 w 9024730"/>
              <a:gd name="connsiteY19" fmla="*/ 1638391 h 6857999"/>
              <a:gd name="connsiteX20" fmla="*/ 8626457 w 9024730"/>
              <a:gd name="connsiteY20" fmla="*/ 1742490 h 6857999"/>
              <a:gd name="connsiteX21" fmla="*/ 8654861 w 9024730"/>
              <a:gd name="connsiteY21" fmla="*/ 1818229 h 6857999"/>
              <a:gd name="connsiteX22" fmla="*/ 8648005 w 9024730"/>
              <a:gd name="connsiteY22" fmla="*/ 1862723 h 6857999"/>
              <a:gd name="connsiteX23" fmla="*/ 8654469 w 9024730"/>
              <a:gd name="connsiteY23" fmla="*/ 1917476 h 6857999"/>
              <a:gd name="connsiteX24" fmla="*/ 8649702 w 9024730"/>
              <a:gd name="connsiteY24" fmla="*/ 1972204 h 6857999"/>
              <a:gd name="connsiteX25" fmla="*/ 8656357 w 9024730"/>
              <a:gd name="connsiteY25" fmla="*/ 2054291 h 6857999"/>
              <a:gd name="connsiteX26" fmla="*/ 8648660 w 9024730"/>
              <a:gd name="connsiteY26" fmla="*/ 2227417 h 6857999"/>
              <a:gd name="connsiteX27" fmla="*/ 8607609 w 9024730"/>
              <a:gd name="connsiteY27" fmla="*/ 2510933 h 6857999"/>
              <a:gd name="connsiteX28" fmla="*/ 8608432 w 9024730"/>
              <a:gd name="connsiteY28" fmla="*/ 2741866 h 6857999"/>
              <a:gd name="connsiteX29" fmla="*/ 8619112 w 9024730"/>
              <a:gd name="connsiteY29" fmla="*/ 2864935 h 6857999"/>
              <a:gd name="connsiteX30" fmla="*/ 8627742 w 9024730"/>
              <a:gd name="connsiteY30" fmla="*/ 2950807 h 6857999"/>
              <a:gd name="connsiteX31" fmla="*/ 8611822 w 9024730"/>
              <a:gd name="connsiteY31" fmla="*/ 2978246 h 6857999"/>
              <a:gd name="connsiteX32" fmla="*/ 8608239 w 9024730"/>
              <a:gd name="connsiteY32" fmla="*/ 2995916 h 6857999"/>
              <a:gd name="connsiteX33" fmla="*/ 8598647 w 9024730"/>
              <a:gd name="connsiteY33" fmla="*/ 2998648 h 6857999"/>
              <a:gd name="connsiteX34" fmla="*/ 8587108 w 9024730"/>
              <a:gd name="connsiteY34" fmla="*/ 3023630 h 6857999"/>
              <a:gd name="connsiteX35" fmla="*/ 8577885 w 9024730"/>
              <a:gd name="connsiteY35" fmla="*/ 3096975 h 6857999"/>
              <a:gd name="connsiteX36" fmla="*/ 8557492 w 9024730"/>
              <a:gd name="connsiteY36" fmla="*/ 3216657 h 6857999"/>
              <a:gd name="connsiteX37" fmla="*/ 8560894 w 9024730"/>
              <a:gd name="connsiteY37" fmla="*/ 3310980 h 6857999"/>
              <a:gd name="connsiteX38" fmla="*/ 8547852 w 9024730"/>
              <a:gd name="connsiteY38" fmla="*/ 3344725 h 6857999"/>
              <a:gd name="connsiteX39" fmla="*/ 8535427 w 9024730"/>
              <a:gd name="connsiteY39" fmla="*/ 3393250 h 6857999"/>
              <a:gd name="connsiteX40" fmla="*/ 8520092 w 9024730"/>
              <a:gd name="connsiteY40" fmla="*/ 3514536 h 6857999"/>
              <a:gd name="connsiteX41" fmla="*/ 8497231 w 9024730"/>
              <a:gd name="connsiteY41" fmla="*/ 3686149 h 6857999"/>
              <a:gd name="connsiteX42" fmla="*/ 8489799 w 9024730"/>
              <a:gd name="connsiteY42" fmla="*/ 3692208 h 6857999"/>
              <a:gd name="connsiteX43" fmla="*/ 8475804 w 9024730"/>
              <a:gd name="connsiteY43" fmla="*/ 3776022 h 6857999"/>
              <a:gd name="connsiteX44" fmla="*/ 8471279 w 9024730"/>
              <a:gd name="connsiteY44" fmla="*/ 3977138 h 6857999"/>
              <a:gd name="connsiteX45" fmla="*/ 8408913 w 9024730"/>
              <a:gd name="connsiteY45" fmla="*/ 4222149 h 6857999"/>
              <a:gd name="connsiteX46" fmla="*/ 8402112 w 9024730"/>
              <a:gd name="connsiteY46" fmla="*/ 4364683 h 6857999"/>
              <a:gd name="connsiteX47" fmla="*/ 8393355 w 9024730"/>
              <a:gd name="connsiteY47" fmla="*/ 4462471 h 6857999"/>
              <a:gd name="connsiteX48" fmla="*/ 8376166 w 9024730"/>
              <a:gd name="connsiteY48" fmla="*/ 4574052 h 6857999"/>
              <a:gd name="connsiteX49" fmla="*/ 8341678 w 9024730"/>
              <a:gd name="connsiteY49" fmla="*/ 4667756 h 6857999"/>
              <a:gd name="connsiteX50" fmla="*/ 8273661 w 9024730"/>
              <a:gd name="connsiteY50" fmla="*/ 4799019 h 6857999"/>
              <a:gd name="connsiteX51" fmla="*/ 8256132 w 9024730"/>
              <a:gd name="connsiteY51" fmla="*/ 4849614 h 6857999"/>
              <a:gd name="connsiteX52" fmla="*/ 8226804 w 9024730"/>
              <a:gd name="connsiteY52" fmla="*/ 4919971 h 6857999"/>
              <a:gd name="connsiteX53" fmla="*/ 8171825 w 9024730"/>
              <a:gd name="connsiteY53" fmla="*/ 5010766 h 6857999"/>
              <a:gd name="connsiteX54" fmla="*/ 8143172 w 9024730"/>
              <a:gd name="connsiteY54" fmla="*/ 5088190 h 6857999"/>
              <a:gd name="connsiteX55" fmla="*/ 8126363 w 9024730"/>
              <a:gd name="connsiteY55" fmla="*/ 5143922 h 6857999"/>
              <a:gd name="connsiteX56" fmla="*/ 8103782 w 9024730"/>
              <a:gd name="connsiteY56" fmla="*/ 5284346 h 6857999"/>
              <a:gd name="connsiteX57" fmla="*/ 8084361 w 9024730"/>
              <a:gd name="connsiteY57" fmla="*/ 5390948 h 6857999"/>
              <a:gd name="connsiteX58" fmla="*/ 8062552 w 9024730"/>
              <a:gd name="connsiteY58" fmla="*/ 5470854 h 6857999"/>
              <a:gd name="connsiteX59" fmla="*/ 8057342 w 9024730"/>
              <a:gd name="connsiteY59" fmla="*/ 5529643 h 6857999"/>
              <a:gd name="connsiteX60" fmla="*/ 8044923 w 9024730"/>
              <a:gd name="connsiteY60" fmla="*/ 5597292 h 6857999"/>
              <a:gd name="connsiteX61" fmla="*/ 8035233 w 9024730"/>
              <a:gd name="connsiteY61" fmla="*/ 5608899 h 6857999"/>
              <a:gd name="connsiteX62" fmla="*/ 8018178 w 9024730"/>
              <a:gd name="connsiteY62" fmla="*/ 5684911 h 6857999"/>
              <a:gd name="connsiteX63" fmla="*/ 8018018 w 9024730"/>
              <a:gd name="connsiteY63" fmla="*/ 5755776 h 6857999"/>
              <a:gd name="connsiteX64" fmla="*/ 8008640 w 9024730"/>
              <a:gd name="connsiteY64" fmla="*/ 5889599 h 6857999"/>
              <a:gd name="connsiteX65" fmla="*/ 8013542 w 9024730"/>
              <a:gd name="connsiteY65" fmla="*/ 5989744 h 6857999"/>
              <a:gd name="connsiteX66" fmla="*/ 7980757 w 9024730"/>
              <a:gd name="connsiteY66" fmla="*/ 6084926 h 6857999"/>
              <a:gd name="connsiteX67" fmla="*/ 7975907 w 9024730"/>
              <a:gd name="connsiteY67" fmla="*/ 6346549 h 6857999"/>
              <a:gd name="connsiteX68" fmla="*/ 7974221 w 9024730"/>
              <a:gd name="connsiteY68" fmla="*/ 6527527 h 6857999"/>
              <a:gd name="connsiteX69" fmla="*/ 7979135 w 9024730"/>
              <a:gd name="connsiteY69" fmla="*/ 6627129 h 6857999"/>
              <a:gd name="connsiteX70" fmla="*/ 7979404 w 9024730"/>
              <a:gd name="connsiteY70" fmla="*/ 6694819 h 6857999"/>
              <a:gd name="connsiteX71" fmla="*/ 8009526 w 9024730"/>
              <a:gd name="connsiteY71" fmla="*/ 6765445 h 6857999"/>
              <a:gd name="connsiteX72" fmla="*/ 8018211 w 9024730"/>
              <a:gd name="connsiteY72" fmla="*/ 6844697 h 6857999"/>
              <a:gd name="connsiteX73" fmla="*/ 8019608 w 9024730"/>
              <a:gd name="connsiteY73" fmla="*/ 6857999 h 6857999"/>
              <a:gd name="connsiteX74" fmla="*/ 0 w 9024730"/>
              <a:gd name="connsiteY7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9024730" h="6857999">
                <a:moveTo>
                  <a:pt x="0" y="0"/>
                </a:moveTo>
                <a:lnTo>
                  <a:pt x="9024730" y="0"/>
                </a:lnTo>
                <a:lnTo>
                  <a:pt x="9024730" y="2"/>
                </a:lnTo>
                <a:lnTo>
                  <a:pt x="8447016" y="2"/>
                </a:lnTo>
                <a:lnTo>
                  <a:pt x="8441214" y="14562"/>
                </a:lnTo>
                <a:lnTo>
                  <a:pt x="8445389" y="59077"/>
                </a:lnTo>
                <a:cubicBezTo>
                  <a:pt x="8445971" y="76949"/>
                  <a:pt x="8436504" y="89796"/>
                  <a:pt x="8437086" y="107668"/>
                </a:cubicBezTo>
                <a:cubicBezTo>
                  <a:pt x="8417947" y="138162"/>
                  <a:pt x="8459241" y="201929"/>
                  <a:pt x="8458599" y="246136"/>
                </a:cubicBezTo>
                <a:cubicBezTo>
                  <a:pt x="8457958" y="290343"/>
                  <a:pt x="8471649" y="364179"/>
                  <a:pt x="8433237" y="372908"/>
                </a:cubicBezTo>
                <a:cubicBezTo>
                  <a:pt x="8426916" y="431308"/>
                  <a:pt x="8438389" y="357606"/>
                  <a:pt x="8430194" y="450607"/>
                </a:cubicBezTo>
                <a:cubicBezTo>
                  <a:pt x="8466727" y="551950"/>
                  <a:pt x="8430182" y="787036"/>
                  <a:pt x="8443315" y="812800"/>
                </a:cubicBezTo>
                <a:cubicBezTo>
                  <a:pt x="8478999" y="860799"/>
                  <a:pt x="8435788" y="854953"/>
                  <a:pt x="8453042" y="912727"/>
                </a:cubicBezTo>
                <a:cubicBezTo>
                  <a:pt x="8462900" y="945986"/>
                  <a:pt x="8451223" y="951781"/>
                  <a:pt x="8451649" y="989950"/>
                </a:cubicBezTo>
                <a:cubicBezTo>
                  <a:pt x="8452074" y="1028120"/>
                  <a:pt x="8452500" y="1095828"/>
                  <a:pt x="8455592" y="1141745"/>
                </a:cubicBezTo>
                <a:cubicBezTo>
                  <a:pt x="8458684" y="1187662"/>
                  <a:pt x="8470047" y="1234783"/>
                  <a:pt x="8470203" y="1265454"/>
                </a:cubicBezTo>
                <a:cubicBezTo>
                  <a:pt x="8458947" y="1304052"/>
                  <a:pt x="8496012" y="1370755"/>
                  <a:pt x="8499638" y="1385480"/>
                </a:cubicBezTo>
                <a:cubicBezTo>
                  <a:pt x="8514485" y="1422714"/>
                  <a:pt x="8525070" y="1428103"/>
                  <a:pt x="8518660" y="1458060"/>
                </a:cubicBezTo>
                <a:cubicBezTo>
                  <a:pt x="8518783" y="1468057"/>
                  <a:pt x="8539003" y="1503177"/>
                  <a:pt x="8539125" y="1513175"/>
                </a:cubicBezTo>
                <a:lnTo>
                  <a:pt x="8570281" y="1570809"/>
                </a:lnTo>
                <a:cubicBezTo>
                  <a:pt x="8597636" y="1617136"/>
                  <a:pt x="8594573" y="1601443"/>
                  <a:pt x="8605212" y="1638391"/>
                </a:cubicBezTo>
                <a:cubicBezTo>
                  <a:pt x="8629645" y="1719640"/>
                  <a:pt x="8613884" y="1715203"/>
                  <a:pt x="8626457" y="1742490"/>
                </a:cubicBezTo>
                <a:lnTo>
                  <a:pt x="8654861" y="1818229"/>
                </a:lnTo>
                <a:cubicBezTo>
                  <a:pt x="8657202" y="1824059"/>
                  <a:pt x="8651899" y="1851211"/>
                  <a:pt x="8648005" y="1862723"/>
                </a:cubicBezTo>
                <a:lnTo>
                  <a:pt x="8654469" y="1917476"/>
                </a:lnTo>
                <a:lnTo>
                  <a:pt x="8649702" y="1972204"/>
                </a:lnTo>
                <a:cubicBezTo>
                  <a:pt x="8652251" y="1979569"/>
                  <a:pt x="8651461" y="2048203"/>
                  <a:pt x="8656357" y="2054291"/>
                </a:cubicBezTo>
                <a:cubicBezTo>
                  <a:pt x="8672645" y="2141657"/>
                  <a:pt x="8632397" y="2189849"/>
                  <a:pt x="8648660" y="2227417"/>
                </a:cubicBezTo>
                <a:cubicBezTo>
                  <a:pt x="8639941" y="2317591"/>
                  <a:pt x="8613796" y="2407644"/>
                  <a:pt x="8607609" y="2510933"/>
                </a:cubicBezTo>
                <a:cubicBezTo>
                  <a:pt x="8633490" y="2597916"/>
                  <a:pt x="8602674" y="2649734"/>
                  <a:pt x="8608432" y="2741866"/>
                </a:cubicBezTo>
                <a:cubicBezTo>
                  <a:pt x="8630300" y="2779815"/>
                  <a:pt x="8631929" y="2817058"/>
                  <a:pt x="8619112" y="2864935"/>
                </a:cubicBezTo>
                <a:cubicBezTo>
                  <a:pt x="8655820" y="2860552"/>
                  <a:pt x="8588374" y="2937673"/>
                  <a:pt x="8627742" y="2950807"/>
                </a:cubicBezTo>
                <a:lnTo>
                  <a:pt x="8611822" y="2978246"/>
                </a:lnTo>
                <a:lnTo>
                  <a:pt x="8608239" y="2995916"/>
                </a:lnTo>
                <a:lnTo>
                  <a:pt x="8598647" y="2998648"/>
                </a:lnTo>
                <a:lnTo>
                  <a:pt x="8587108" y="3023630"/>
                </a:lnTo>
                <a:cubicBezTo>
                  <a:pt x="8584111" y="3033333"/>
                  <a:pt x="8577413" y="3084375"/>
                  <a:pt x="8577885" y="3096975"/>
                </a:cubicBezTo>
                <a:cubicBezTo>
                  <a:pt x="8594321" y="3142205"/>
                  <a:pt x="8535131" y="3160433"/>
                  <a:pt x="8557492" y="3216657"/>
                </a:cubicBezTo>
                <a:cubicBezTo>
                  <a:pt x="8562518" y="3237178"/>
                  <a:pt x="8573573" y="3299737"/>
                  <a:pt x="8560894" y="3310980"/>
                </a:cubicBezTo>
                <a:cubicBezTo>
                  <a:pt x="8557601" y="3323902"/>
                  <a:pt x="8561083" y="3339340"/>
                  <a:pt x="8547852" y="3344725"/>
                </a:cubicBezTo>
                <a:cubicBezTo>
                  <a:pt x="8531788" y="3353908"/>
                  <a:pt x="8553430" y="3400659"/>
                  <a:pt x="8535427" y="3393250"/>
                </a:cubicBezTo>
                <a:cubicBezTo>
                  <a:pt x="8550195" y="3426421"/>
                  <a:pt x="8529553" y="3487753"/>
                  <a:pt x="8520092" y="3514536"/>
                </a:cubicBezTo>
                <a:cubicBezTo>
                  <a:pt x="8513726" y="3563353"/>
                  <a:pt x="8500070" y="3650327"/>
                  <a:pt x="8497231" y="3686149"/>
                </a:cubicBezTo>
                <a:cubicBezTo>
                  <a:pt x="8494574" y="3687657"/>
                  <a:pt x="8493370" y="3677229"/>
                  <a:pt x="8489799" y="3692208"/>
                </a:cubicBezTo>
                <a:cubicBezTo>
                  <a:pt x="8486228" y="3707187"/>
                  <a:pt x="8465938" y="3757479"/>
                  <a:pt x="8475804" y="3776022"/>
                </a:cubicBezTo>
                <a:cubicBezTo>
                  <a:pt x="8441061" y="3875691"/>
                  <a:pt x="8487451" y="3939839"/>
                  <a:pt x="8471279" y="3977138"/>
                </a:cubicBezTo>
                <a:cubicBezTo>
                  <a:pt x="8465599" y="4067300"/>
                  <a:pt x="8419685" y="4164564"/>
                  <a:pt x="8408913" y="4222149"/>
                </a:cubicBezTo>
                <a:cubicBezTo>
                  <a:pt x="8403583" y="4287917"/>
                  <a:pt x="8398240" y="4339232"/>
                  <a:pt x="8402112" y="4364683"/>
                </a:cubicBezTo>
                <a:lnTo>
                  <a:pt x="8393355" y="4462471"/>
                </a:lnTo>
                <a:cubicBezTo>
                  <a:pt x="8396004" y="4503329"/>
                  <a:pt x="8376320" y="4548111"/>
                  <a:pt x="8376166" y="4574052"/>
                </a:cubicBezTo>
                <a:cubicBezTo>
                  <a:pt x="8369380" y="4670665"/>
                  <a:pt x="8352302" y="4649921"/>
                  <a:pt x="8341678" y="4667756"/>
                </a:cubicBezTo>
                <a:cubicBezTo>
                  <a:pt x="8320864" y="4705850"/>
                  <a:pt x="8290794" y="4758928"/>
                  <a:pt x="8273661" y="4799019"/>
                </a:cubicBezTo>
                <a:cubicBezTo>
                  <a:pt x="8254323" y="4834076"/>
                  <a:pt x="8262378" y="4811645"/>
                  <a:pt x="8256132" y="4849614"/>
                </a:cubicBezTo>
                <a:cubicBezTo>
                  <a:pt x="8239320" y="4853334"/>
                  <a:pt x="8207060" y="4883089"/>
                  <a:pt x="8226804" y="4919971"/>
                </a:cubicBezTo>
                <a:lnTo>
                  <a:pt x="8171825" y="5010766"/>
                </a:lnTo>
                <a:cubicBezTo>
                  <a:pt x="8150097" y="4983259"/>
                  <a:pt x="8165842" y="5107656"/>
                  <a:pt x="8143172" y="5088190"/>
                </a:cubicBezTo>
                <a:cubicBezTo>
                  <a:pt x="8128060" y="5102008"/>
                  <a:pt x="8138350" y="5118851"/>
                  <a:pt x="8126363" y="5143922"/>
                </a:cubicBezTo>
                <a:cubicBezTo>
                  <a:pt x="8116335" y="5192745"/>
                  <a:pt x="8111851" y="5226225"/>
                  <a:pt x="8103782" y="5284346"/>
                </a:cubicBezTo>
                <a:cubicBezTo>
                  <a:pt x="8101016" y="5338386"/>
                  <a:pt x="8095811" y="5337325"/>
                  <a:pt x="8084361" y="5390948"/>
                </a:cubicBezTo>
                <a:cubicBezTo>
                  <a:pt x="8082912" y="5429655"/>
                  <a:pt x="8063705" y="5449508"/>
                  <a:pt x="8062552" y="5470854"/>
                </a:cubicBezTo>
                <a:cubicBezTo>
                  <a:pt x="8086776" y="5526328"/>
                  <a:pt x="8037513" y="5496377"/>
                  <a:pt x="8057342" y="5529643"/>
                </a:cubicBezTo>
                <a:cubicBezTo>
                  <a:pt x="8050653" y="5550879"/>
                  <a:pt x="8055939" y="5587444"/>
                  <a:pt x="8044923" y="5597292"/>
                </a:cubicBezTo>
                <a:lnTo>
                  <a:pt x="8035233" y="5608899"/>
                </a:lnTo>
                <a:cubicBezTo>
                  <a:pt x="8030775" y="5623501"/>
                  <a:pt x="8021047" y="5660431"/>
                  <a:pt x="8018178" y="5684911"/>
                </a:cubicBezTo>
                <a:cubicBezTo>
                  <a:pt x="8005590" y="5692608"/>
                  <a:pt x="8011744" y="5734344"/>
                  <a:pt x="8018018" y="5755776"/>
                </a:cubicBezTo>
                <a:cubicBezTo>
                  <a:pt x="8019409" y="5792777"/>
                  <a:pt x="7989082" y="5848613"/>
                  <a:pt x="8008640" y="5889599"/>
                </a:cubicBezTo>
                <a:cubicBezTo>
                  <a:pt x="8011480" y="5932097"/>
                  <a:pt x="8009486" y="5940901"/>
                  <a:pt x="8013542" y="5989744"/>
                </a:cubicBezTo>
                <a:cubicBezTo>
                  <a:pt x="8022089" y="6020787"/>
                  <a:pt x="7982918" y="6024963"/>
                  <a:pt x="7980757" y="6084926"/>
                </a:cubicBezTo>
                <a:cubicBezTo>
                  <a:pt x="7974117" y="6134231"/>
                  <a:pt x="7999371" y="6240432"/>
                  <a:pt x="7975907" y="6346549"/>
                </a:cubicBezTo>
                <a:cubicBezTo>
                  <a:pt x="7987225" y="6409741"/>
                  <a:pt x="7980509" y="6468689"/>
                  <a:pt x="7974221" y="6527527"/>
                </a:cubicBezTo>
                <a:cubicBezTo>
                  <a:pt x="7955361" y="6585667"/>
                  <a:pt x="7987786" y="6579284"/>
                  <a:pt x="7979135" y="6627129"/>
                </a:cubicBezTo>
                <a:cubicBezTo>
                  <a:pt x="7983057" y="6635153"/>
                  <a:pt x="7984986" y="6697665"/>
                  <a:pt x="7979404" y="6694819"/>
                </a:cubicBezTo>
                <a:cubicBezTo>
                  <a:pt x="7981755" y="6716947"/>
                  <a:pt x="8003903" y="6732844"/>
                  <a:pt x="8009526" y="6765445"/>
                </a:cubicBezTo>
                <a:cubicBezTo>
                  <a:pt x="8011113" y="6776325"/>
                  <a:pt x="8014662" y="6810511"/>
                  <a:pt x="8018211" y="6844697"/>
                </a:cubicBezTo>
                <a:lnTo>
                  <a:pt x="801960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88F159-5436-033D-A8F5-B4E5BFEEC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633" y="472545"/>
            <a:ext cx="7384023" cy="1322888"/>
          </a:xfrm>
          <a:noFill/>
        </p:spPr>
        <p:txBody>
          <a:bodyPr>
            <a:normAutofit/>
          </a:bodyPr>
          <a:lstStyle/>
          <a:p>
            <a:r>
              <a:rPr lang="fr-FR" sz="4000" dirty="0">
                <a:latin typeface="Bahnschrift Light" panose="020B0502040204020203" pitchFamily="34" charset="0"/>
              </a:rPr>
              <a:t>Résumé des attendus du projet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22933-E4B6-3BBB-55AD-CA5D3F9FA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633" y="2075568"/>
            <a:ext cx="7194167" cy="3908585"/>
          </a:xfrm>
        </p:spPr>
        <p:txBody>
          <a:bodyPr>
            <a:normAutofit/>
          </a:bodyPr>
          <a:lstStyle/>
          <a:p>
            <a:r>
              <a:rPr lang="fr-FR" sz="2000" dirty="0">
                <a:latin typeface="Bahnschrift Light" panose="020B0502040204020203" pitchFamily="34" charset="0"/>
              </a:rPr>
              <a:t>Programmer un jeu de réflexion </a:t>
            </a:r>
          </a:p>
          <a:p>
            <a:pPr marL="457200" lvl="1" indent="0">
              <a:buNone/>
            </a:pPr>
            <a:r>
              <a:rPr lang="fr-FR" sz="2000" dirty="0">
                <a:latin typeface="Bahnschrift Light" panose="020B0502040204020203" pitchFamily="34" charset="0"/>
              </a:rPr>
              <a:t>      Tableau avec des pions et croix </a:t>
            </a:r>
          </a:p>
          <a:p>
            <a:pPr marL="457200" lvl="1" indent="0">
              <a:buNone/>
            </a:pPr>
            <a:r>
              <a:rPr lang="fr-FR" sz="2000" dirty="0">
                <a:effectLst/>
                <a:latin typeface="Bahnschrift Light" panose="020B0502040204020203" pitchFamily="34" charset="0"/>
              </a:rPr>
              <a:t>	</a:t>
            </a:r>
            <a:r>
              <a:rPr lang="fr-FR" sz="2000" dirty="0" err="1">
                <a:effectLst/>
                <a:latin typeface="Bahnschrift Light" panose="020B0502040204020203" pitchFamily="34" charset="0"/>
              </a:rPr>
              <a:t>Tkinter</a:t>
            </a:r>
            <a:endParaRPr lang="fr-FR" sz="2000" dirty="0">
              <a:effectLst/>
              <a:latin typeface="Bahnschrift Light" panose="020B0502040204020203" pitchFamily="34" charset="0"/>
            </a:endParaRPr>
          </a:p>
          <a:p>
            <a:pPr marL="457200" lvl="1" indent="0">
              <a:buNone/>
            </a:pPr>
            <a:r>
              <a:rPr lang="fr-FR" sz="2000" dirty="0">
                <a:latin typeface="Bahnschrift Light" panose="020B0502040204020203" pitchFamily="34" charset="0"/>
              </a:rPr>
              <a:t>	Approche orientée objet / encapsulage </a:t>
            </a:r>
          </a:p>
          <a:p>
            <a:pPr marL="457200" lvl="1" indent="0">
              <a:buNone/>
            </a:pPr>
            <a:endParaRPr lang="fr-FR" sz="2000" dirty="0">
              <a:latin typeface="Bahnschrift Light" panose="020B0502040204020203" pitchFamily="34" charset="0"/>
            </a:endParaRPr>
          </a:p>
          <a:p>
            <a:r>
              <a:rPr lang="fr-FR" sz="2000" dirty="0">
                <a:latin typeface="Bahnschrift Light" panose="020B0502040204020203" pitchFamily="34" charset="0"/>
              </a:rPr>
              <a:t> Python et format zip</a:t>
            </a:r>
          </a:p>
          <a:p>
            <a:endParaRPr lang="fr-FR" sz="2000" dirty="0">
              <a:latin typeface="Bahnschrift Light" panose="020B0502040204020203" pitchFamily="34" charset="0"/>
            </a:endParaRPr>
          </a:p>
          <a:p>
            <a:r>
              <a:rPr lang="fr-FR" sz="2000" dirty="0">
                <a:latin typeface="Bahnschrift Light" panose="020B0502040204020203" pitchFamily="34" charset="0"/>
              </a:rPr>
              <a:t>Evalué sur la qualité du code et le résultat visuel final. </a:t>
            </a:r>
          </a:p>
          <a:p>
            <a:pPr marL="457200" lvl="1" indent="0">
              <a:buNone/>
            </a:pPr>
            <a:r>
              <a:rPr lang="fr-FR" sz="2000" dirty="0">
                <a:latin typeface="Bahnschrift Light" panose="020B0502040204020203" pitchFamily="34" charset="0"/>
              </a:rPr>
              <a:t>	Résultat proche de celui montré </a:t>
            </a:r>
          </a:p>
          <a:p>
            <a:pPr marL="457200" lvl="1" indent="0">
              <a:buNone/>
            </a:pPr>
            <a:r>
              <a:rPr lang="fr-FR" sz="2000" dirty="0">
                <a:latin typeface="Bahnschrift Light" panose="020B0502040204020203" pitchFamily="34" charset="0"/>
              </a:rPr>
              <a:t>	Fonctionnalités à obligatoirement implémenter  </a:t>
            </a:r>
          </a:p>
          <a:p>
            <a:pPr marL="0" indent="0">
              <a:buNone/>
            </a:pPr>
            <a:endParaRPr lang="fr-FR" sz="2000" dirty="0"/>
          </a:p>
        </p:txBody>
      </p:sp>
      <p:pic>
        <p:nvPicPr>
          <p:cNvPr id="10" name="Graphic 9" descr="Clipboard outline">
            <a:extLst>
              <a:ext uri="{FF2B5EF4-FFF2-40B4-BE49-F238E27FC236}">
                <a16:creationId xmlns:a16="http://schemas.microsoft.com/office/drawing/2014/main" id="{2118EA7D-A0FD-4E5E-3D99-DE2DEDC5B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12677" y="3503515"/>
            <a:ext cx="2206950" cy="2206950"/>
          </a:xfrm>
          <a:prstGeom prst="rect">
            <a:avLst/>
          </a:prstGeom>
        </p:spPr>
      </p:pic>
      <p:pic>
        <p:nvPicPr>
          <p:cNvPr id="5" name="Graphique 4" descr="Programmeur contour">
            <a:extLst>
              <a:ext uri="{FF2B5EF4-FFF2-40B4-BE49-F238E27FC236}">
                <a16:creationId xmlns:a16="http://schemas.microsoft.com/office/drawing/2014/main" id="{7757F075-B5C4-C612-5A61-71C21AA5B4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71039" y="756021"/>
            <a:ext cx="2126258" cy="212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7111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65AD8E-1803-5064-5CC5-2AD29AA97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19" b="20519"/>
          <a:stretch/>
        </p:blipFill>
        <p:spPr>
          <a:xfrm>
            <a:off x="0" y="-9727"/>
            <a:ext cx="12192000" cy="4260712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</p:spPr>
      </p:pic>
      <p:sp>
        <p:nvSpPr>
          <p:cNvPr id="13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FAE81C-BA8B-1927-4FB9-54B387A44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59" y="4739822"/>
            <a:ext cx="3580919" cy="14121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Bahnschrift Light" panose="020B0502040204020203" pitchFamily="34" charset="0"/>
              </a:rPr>
              <a:t>Notre </a:t>
            </a:r>
            <a:r>
              <a:rPr lang="fr-FR" dirty="0">
                <a:latin typeface="Bahnschrift Light" panose="020B0502040204020203" pitchFamily="34" charset="0"/>
              </a:rPr>
              <a:t>projet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2E7E55-D60C-478D-06CC-B32077379351}"/>
              </a:ext>
            </a:extLst>
          </p:cNvPr>
          <p:cNvSpPr txBox="1"/>
          <p:nvPr/>
        </p:nvSpPr>
        <p:spPr>
          <a:xfrm>
            <a:off x="4718415" y="5024584"/>
            <a:ext cx="6897626" cy="183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200" dirty="0">
                <a:latin typeface="Bahnschrift Light" panose="020B0502040204020203" pitchFamily="34" charset="0"/>
              </a:rPr>
              <a:t>Nos</a:t>
            </a:r>
            <a:r>
              <a:rPr lang="en-US" sz="2200" dirty="0">
                <a:latin typeface="Bahnschrift Light" panose="020B0502040204020203" pitchFamily="34" charset="0"/>
              </a:rPr>
              <a:t> envies 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Bahnschrift Light" panose="020B0502040204020203" pitchFamily="34" charset="0"/>
              </a:rPr>
              <a:t>Coder de </a:t>
            </a:r>
            <a:r>
              <a:rPr lang="en-US" sz="2200" dirty="0" err="1">
                <a:latin typeface="Bahnschrift Light" panose="020B0502040204020203" pitchFamily="34" charset="0"/>
              </a:rPr>
              <a:t>notre</a:t>
            </a:r>
            <a:r>
              <a:rPr lang="en-US" sz="2200" dirty="0">
                <a:latin typeface="Bahnschrift Light" panose="020B0502040204020203" pitchFamily="34" charset="0"/>
              </a:rPr>
              <a:t> </a:t>
            </a:r>
            <a:r>
              <a:rPr lang="en-US" sz="2200" dirty="0" err="1">
                <a:latin typeface="Bahnschrift Light" panose="020B0502040204020203" pitchFamily="34" charset="0"/>
              </a:rPr>
              <a:t>côté</a:t>
            </a:r>
            <a:r>
              <a:rPr lang="en-US" sz="2200" dirty="0">
                <a:latin typeface="Bahnschrift Light" panose="020B0502040204020203" pitchFamily="34" charset="0"/>
              </a:rPr>
              <a:t> , pour </a:t>
            </a:r>
            <a:r>
              <a:rPr lang="en-US" sz="2200" dirty="0" err="1">
                <a:latin typeface="Bahnschrift Light" panose="020B0502040204020203" pitchFamily="34" charset="0"/>
              </a:rPr>
              <a:t>mieux</a:t>
            </a:r>
            <a:r>
              <a:rPr lang="en-US" sz="2200" dirty="0">
                <a:latin typeface="Bahnschrift Light" panose="020B0502040204020203" pitchFamily="34" charset="0"/>
              </a:rPr>
              <a:t> </a:t>
            </a:r>
            <a:r>
              <a:rPr lang="en-US" sz="2200" dirty="0" err="1">
                <a:latin typeface="Bahnschrift Light" panose="020B0502040204020203" pitchFamily="34" charset="0"/>
              </a:rPr>
              <a:t>comprendre</a:t>
            </a:r>
            <a:r>
              <a:rPr lang="en-US" sz="2200" dirty="0">
                <a:latin typeface="Bahnschrift Light" panose="020B0502040204020203" pitchFamily="34" charset="0"/>
              </a:rPr>
              <a:t> et </a:t>
            </a:r>
            <a:r>
              <a:rPr lang="en-US" sz="2200" dirty="0" err="1">
                <a:latin typeface="Bahnschrift Light" panose="020B0502040204020203" pitchFamily="34" charset="0"/>
              </a:rPr>
              <a:t>mieux</a:t>
            </a:r>
            <a:r>
              <a:rPr lang="en-US" sz="2200" dirty="0">
                <a:latin typeface="Bahnschrift Light" panose="020B0502040204020203" pitchFamily="34" charset="0"/>
              </a:rPr>
              <a:t> </a:t>
            </a:r>
            <a:r>
              <a:rPr lang="en-US" sz="2200" dirty="0" err="1">
                <a:latin typeface="Bahnschrift Light" panose="020B0502040204020203" pitchFamily="34" charset="0"/>
              </a:rPr>
              <a:t>s’aider</a:t>
            </a:r>
            <a:r>
              <a:rPr lang="en-US" sz="2200" dirty="0">
                <a:latin typeface="Bahnschrift Light" panose="020B0502040204020203" pitchFamily="34" charset="0"/>
              </a:rPr>
              <a:t>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Bahnschrift Light" panose="020B0502040204020203" pitchFamily="34" charset="0"/>
              </a:rPr>
              <a:t>S’amuser</a:t>
            </a:r>
            <a:r>
              <a:rPr lang="en-US" sz="2200" dirty="0">
                <a:latin typeface="Bahnschrift Light" panose="020B0502040204020203" pitchFamily="34" charset="0"/>
              </a:rPr>
              <a:t> </a:t>
            </a:r>
            <a:r>
              <a:rPr lang="en-US" sz="2200" dirty="0" err="1">
                <a:latin typeface="Bahnschrift Light" panose="020B0502040204020203" pitchFamily="34" charset="0"/>
              </a:rPr>
              <a:t>en</a:t>
            </a:r>
            <a:r>
              <a:rPr lang="en-US" sz="2200" dirty="0">
                <a:latin typeface="Bahnschrift Light" panose="020B0502040204020203" pitchFamily="34" charset="0"/>
              </a:rPr>
              <a:t> innovant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692796486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691D96C-9920-903C-9C0B-B156B96C9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413" y="247304"/>
            <a:ext cx="9392421" cy="1330841"/>
          </a:xfrm>
        </p:spPr>
        <p:txBody>
          <a:bodyPr>
            <a:normAutofit/>
          </a:bodyPr>
          <a:lstStyle/>
          <a:p>
            <a:r>
              <a:rPr lang="fr-FR" sz="4800" dirty="0">
                <a:latin typeface="Bahnschrift Light" panose="020B0502040204020203" pitchFamily="34" charset="0"/>
              </a:rPr>
              <a:t>Points importants du code</a:t>
            </a:r>
          </a:p>
        </p:txBody>
      </p:sp>
      <p:graphicFrame>
        <p:nvGraphicFramePr>
          <p:cNvPr id="14" name="Espace réservé du contenu 13">
            <a:extLst>
              <a:ext uri="{FF2B5EF4-FFF2-40B4-BE49-F238E27FC236}">
                <a16:creationId xmlns:a16="http://schemas.microsoft.com/office/drawing/2014/main" id="{37D517DD-7770-C270-2391-FC49AF5E45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8597146"/>
              </p:ext>
            </p:extLst>
          </p:nvPr>
        </p:nvGraphicFramePr>
        <p:xfrm>
          <a:off x="358805" y="2061832"/>
          <a:ext cx="11620282" cy="44306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4" name="Freeform: Shape 20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phique 4" descr="Terminal Cmd contour">
            <a:extLst>
              <a:ext uri="{FF2B5EF4-FFF2-40B4-BE49-F238E27FC236}">
                <a16:creationId xmlns:a16="http://schemas.microsoft.com/office/drawing/2014/main" id="{EA68695A-AD40-F83F-E646-1F0B098EC2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45696" y="265919"/>
            <a:ext cx="1565639" cy="156563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6AE0997-E1F1-EB4A-EE69-512A0A1BC5A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03631" y="2865261"/>
            <a:ext cx="7081912" cy="774716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AD09F65-8D4A-DEF2-47DD-47D633C9391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41978" y="4696819"/>
            <a:ext cx="3886537" cy="104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51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4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691D96C-9920-903C-9C0B-B156B96C9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413" y="247304"/>
            <a:ext cx="9392421" cy="1330841"/>
          </a:xfrm>
        </p:spPr>
        <p:txBody>
          <a:bodyPr>
            <a:normAutofit/>
          </a:bodyPr>
          <a:lstStyle/>
          <a:p>
            <a:r>
              <a:rPr lang="fr-FR" sz="4800" dirty="0">
                <a:latin typeface="Bahnschrift Light" panose="020B0502040204020203" pitchFamily="34" charset="0"/>
              </a:rPr>
              <a:t>Points importants du code</a:t>
            </a:r>
          </a:p>
        </p:txBody>
      </p:sp>
      <p:graphicFrame>
        <p:nvGraphicFramePr>
          <p:cNvPr id="14" name="Espace réservé du contenu 13">
            <a:extLst>
              <a:ext uri="{FF2B5EF4-FFF2-40B4-BE49-F238E27FC236}">
                <a16:creationId xmlns:a16="http://schemas.microsoft.com/office/drawing/2014/main" id="{37D517DD-7770-C270-2391-FC49AF5E45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6207234"/>
              </p:ext>
            </p:extLst>
          </p:nvPr>
        </p:nvGraphicFramePr>
        <p:xfrm>
          <a:off x="358805" y="2061832"/>
          <a:ext cx="11620282" cy="44306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4" name="Freeform: Shape 20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Graphique 3" descr="Conception web contour">
            <a:extLst>
              <a:ext uri="{FF2B5EF4-FFF2-40B4-BE49-F238E27FC236}">
                <a16:creationId xmlns:a16="http://schemas.microsoft.com/office/drawing/2014/main" id="{5BDD8E64-1B74-5297-9437-9D383420B4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646582" y="253414"/>
            <a:ext cx="1555004" cy="155500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29E549D-8E3F-B00D-4021-B6E024347E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59062" y="2441947"/>
            <a:ext cx="7132938" cy="150889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E227E253-7999-975B-51B6-F47B9BE45D3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83088" y="4522155"/>
            <a:ext cx="5753599" cy="176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47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4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F7D788E-2C1B-4EF4-8719-12613771F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45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5F13D1C-2B66-04EB-4596-7692AD130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949" y="3499076"/>
            <a:ext cx="6053558" cy="24247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Bahnschrift Light" panose="020B0502040204020203" pitchFamily="34" charset="0"/>
              </a:rPr>
              <a:t>Difficultés rencontrées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C54E824-C0F4-480B-BC88-689F50C45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6199" y="548"/>
            <a:ext cx="4349752" cy="3142889"/>
          </a:xfrm>
          <a:custGeom>
            <a:avLst/>
            <a:gdLst>
              <a:gd name="connsiteX0" fmla="*/ 229420 w 4349752"/>
              <a:gd name="connsiteY0" fmla="*/ 0 h 3142889"/>
              <a:gd name="connsiteX1" fmla="*/ 4120333 w 4349752"/>
              <a:gd name="connsiteY1" fmla="*/ 0 h 3142889"/>
              <a:gd name="connsiteX2" fmla="*/ 4178840 w 4349752"/>
              <a:gd name="connsiteY2" fmla="*/ 121453 h 3142889"/>
              <a:gd name="connsiteX3" fmla="*/ 4349752 w 4349752"/>
              <a:gd name="connsiteY3" fmla="*/ 968013 h 3142889"/>
              <a:gd name="connsiteX4" fmla="*/ 2174876 w 4349752"/>
              <a:gd name="connsiteY4" fmla="*/ 3142889 h 3142889"/>
              <a:gd name="connsiteX5" fmla="*/ 0 w 4349752"/>
              <a:gd name="connsiteY5" fmla="*/ 968013 h 3142889"/>
              <a:gd name="connsiteX6" fmla="*/ 170913 w 4349752"/>
              <a:gd name="connsiteY6" fmla="*/ 121453 h 314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9752" h="3142889">
                <a:moveTo>
                  <a:pt x="229420" y="0"/>
                </a:moveTo>
                <a:lnTo>
                  <a:pt x="4120333" y="0"/>
                </a:lnTo>
                <a:lnTo>
                  <a:pt x="4178840" y="121453"/>
                </a:lnTo>
                <a:cubicBezTo>
                  <a:pt x="4288894" y="381652"/>
                  <a:pt x="4349752" y="667725"/>
                  <a:pt x="4349752" y="968013"/>
                </a:cubicBezTo>
                <a:cubicBezTo>
                  <a:pt x="4349752" y="2169164"/>
                  <a:pt x="3376027" y="3142889"/>
                  <a:pt x="2174876" y="3142889"/>
                </a:cubicBezTo>
                <a:cubicBezTo>
                  <a:pt x="973725" y="3142889"/>
                  <a:pt x="0" y="2169164"/>
                  <a:pt x="0" y="968013"/>
                </a:cubicBezTo>
                <a:cubicBezTo>
                  <a:pt x="0" y="667725"/>
                  <a:pt x="60858" y="381652"/>
                  <a:pt x="170913" y="12145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8DEA6A1-FC5C-4E6E-BBBF-7E472949B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3759" y="1421356"/>
            <a:ext cx="4538241" cy="5436644"/>
          </a:xfrm>
          <a:custGeom>
            <a:avLst/>
            <a:gdLst>
              <a:gd name="connsiteX0" fmla="*/ 3084645 w 4538241"/>
              <a:gd name="connsiteY0" fmla="*/ 0 h 5436644"/>
              <a:gd name="connsiteX1" fmla="*/ 4285328 w 4538241"/>
              <a:gd name="connsiteY1" fmla="*/ 242407 h 5436644"/>
              <a:gd name="connsiteX2" fmla="*/ 4538241 w 4538241"/>
              <a:gd name="connsiteY2" fmla="*/ 364242 h 5436644"/>
              <a:gd name="connsiteX3" fmla="*/ 4538241 w 4538241"/>
              <a:gd name="connsiteY3" fmla="*/ 5436644 h 5436644"/>
              <a:gd name="connsiteX4" fmla="*/ 1091428 w 4538241"/>
              <a:gd name="connsiteY4" fmla="*/ 5436644 h 5436644"/>
              <a:gd name="connsiteX5" fmla="*/ 903472 w 4538241"/>
              <a:gd name="connsiteY5" fmla="*/ 5265818 h 5436644"/>
              <a:gd name="connsiteX6" fmla="*/ 0 w 4538241"/>
              <a:gd name="connsiteY6" fmla="*/ 3084645 h 5436644"/>
              <a:gd name="connsiteX7" fmla="*/ 3084645 w 4538241"/>
              <a:gd name="connsiteY7" fmla="*/ 0 h 543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38241" h="5436644">
                <a:moveTo>
                  <a:pt x="3084645" y="0"/>
                </a:moveTo>
                <a:cubicBezTo>
                  <a:pt x="3510546" y="0"/>
                  <a:pt x="3916286" y="86315"/>
                  <a:pt x="4285328" y="242407"/>
                </a:cubicBezTo>
                <a:lnTo>
                  <a:pt x="4538241" y="364242"/>
                </a:lnTo>
                <a:lnTo>
                  <a:pt x="4538241" y="5436644"/>
                </a:lnTo>
                <a:lnTo>
                  <a:pt x="1091428" y="5436644"/>
                </a:lnTo>
                <a:lnTo>
                  <a:pt x="903472" y="5265818"/>
                </a:lnTo>
                <a:cubicBezTo>
                  <a:pt x="345261" y="4707608"/>
                  <a:pt x="0" y="3936446"/>
                  <a:pt x="0" y="3084645"/>
                </a:cubicBezTo>
                <a:cubicBezTo>
                  <a:pt x="0" y="1381043"/>
                  <a:pt x="1381043" y="0"/>
                  <a:pt x="308464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6AAAC3B-1954-46B7-BBAC-27DFF5B5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9395" y="0"/>
            <a:ext cx="4023360" cy="2980240"/>
          </a:xfrm>
          <a:custGeom>
            <a:avLst/>
            <a:gdLst>
              <a:gd name="connsiteX0" fmla="*/ 248676 w 4023360"/>
              <a:gd name="connsiteY0" fmla="*/ 0 h 2980240"/>
              <a:gd name="connsiteX1" fmla="*/ 3774684 w 4023360"/>
              <a:gd name="connsiteY1" fmla="*/ 0 h 2980240"/>
              <a:gd name="connsiteX2" fmla="*/ 3780561 w 4023360"/>
              <a:gd name="connsiteY2" fmla="*/ 9674 h 2980240"/>
              <a:gd name="connsiteX3" fmla="*/ 4023360 w 4023360"/>
              <a:gd name="connsiteY3" fmla="*/ 968560 h 2980240"/>
              <a:gd name="connsiteX4" fmla="*/ 2011680 w 4023360"/>
              <a:gd name="connsiteY4" fmla="*/ 2980240 h 2980240"/>
              <a:gd name="connsiteX5" fmla="*/ 0 w 4023360"/>
              <a:gd name="connsiteY5" fmla="*/ 968560 h 2980240"/>
              <a:gd name="connsiteX6" fmla="*/ 242799 w 4023360"/>
              <a:gd name="connsiteY6" fmla="*/ 9674 h 298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23360" h="2980240">
                <a:moveTo>
                  <a:pt x="248676" y="0"/>
                </a:moveTo>
                <a:lnTo>
                  <a:pt x="3774684" y="0"/>
                </a:lnTo>
                <a:lnTo>
                  <a:pt x="3780561" y="9674"/>
                </a:lnTo>
                <a:cubicBezTo>
                  <a:pt x="3935405" y="294716"/>
                  <a:pt x="4023360" y="621366"/>
                  <a:pt x="4023360" y="968560"/>
                </a:cubicBezTo>
                <a:cubicBezTo>
                  <a:pt x="4023360" y="2079580"/>
                  <a:pt x="3122700" y="2980240"/>
                  <a:pt x="2011680" y="2980240"/>
                </a:cubicBezTo>
                <a:cubicBezTo>
                  <a:pt x="900660" y="2980240"/>
                  <a:pt x="0" y="2079580"/>
                  <a:pt x="0" y="968560"/>
                </a:cubicBezTo>
                <a:cubicBezTo>
                  <a:pt x="0" y="621366"/>
                  <a:pt x="87955" y="294716"/>
                  <a:pt x="242799" y="967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5AD6500-BB62-4AAC-9D2F-C10DDC90C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16897" y="1584494"/>
            <a:ext cx="4375105" cy="5273507"/>
          </a:xfrm>
          <a:custGeom>
            <a:avLst/>
            <a:gdLst>
              <a:gd name="connsiteX0" fmla="*/ 2921508 w 4375105"/>
              <a:gd name="connsiteY0" fmla="*/ 0 h 5273507"/>
              <a:gd name="connsiteX1" fmla="*/ 4314072 w 4375105"/>
              <a:gd name="connsiteY1" fmla="*/ 352611 h 5273507"/>
              <a:gd name="connsiteX2" fmla="*/ 4375105 w 4375105"/>
              <a:gd name="connsiteY2" fmla="*/ 389689 h 5273507"/>
              <a:gd name="connsiteX3" fmla="*/ 4375105 w 4375105"/>
              <a:gd name="connsiteY3" fmla="*/ 5273507 h 5273507"/>
              <a:gd name="connsiteX4" fmla="*/ 1193705 w 4375105"/>
              <a:gd name="connsiteY4" fmla="*/ 5273507 h 5273507"/>
              <a:gd name="connsiteX5" fmla="*/ 1063158 w 4375105"/>
              <a:gd name="connsiteY5" fmla="*/ 5175886 h 5273507"/>
              <a:gd name="connsiteX6" fmla="*/ 0 w 4375105"/>
              <a:gd name="connsiteY6" fmla="*/ 2921508 h 5273507"/>
              <a:gd name="connsiteX7" fmla="*/ 2921508 w 4375105"/>
              <a:gd name="connsiteY7" fmla="*/ 0 h 5273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75105" h="5273507">
                <a:moveTo>
                  <a:pt x="2921508" y="0"/>
                </a:moveTo>
                <a:cubicBezTo>
                  <a:pt x="3425728" y="0"/>
                  <a:pt x="3900114" y="127735"/>
                  <a:pt x="4314072" y="352611"/>
                </a:cubicBezTo>
                <a:lnTo>
                  <a:pt x="4375105" y="389689"/>
                </a:lnTo>
                <a:lnTo>
                  <a:pt x="4375105" y="5273507"/>
                </a:lnTo>
                <a:lnTo>
                  <a:pt x="1193705" y="5273507"/>
                </a:lnTo>
                <a:lnTo>
                  <a:pt x="1063158" y="5175886"/>
                </a:lnTo>
                <a:cubicBezTo>
                  <a:pt x="413861" y="4640038"/>
                  <a:pt x="0" y="3829104"/>
                  <a:pt x="0" y="2921508"/>
                </a:cubicBezTo>
                <a:cubicBezTo>
                  <a:pt x="0" y="1308004"/>
                  <a:pt x="1308004" y="0"/>
                  <a:pt x="29215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DFA60D7-6331-C1AA-89E0-5B588E3FC7D8}"/>
              </a:ext>
            </a:extLst>
          </p:cNvPr>
          <p:cNvSpPr txBox="1"/>
          <p:nvPr/>
        </p:nvSpPr>
        <p:spPr>
          <a:xfrm>
            <a:off x="4015942" y="359332"/>
            <a:ext cx="3474621" cy="27804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"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 err="1">
                <a:latin typeface="Bahnschrift Light" panose="020B0502040204020203" pitchFamily="34" charset="0"/>
              </a:rPr>
              <a:t>Affichage</a:t>
            </a:r>
            <a:endParaRPr lang="en-US" sz="2000" dirty="0">
              <a:latin typeface="Bahnschrift Light" panose="020B0502040204020203" pitchFamily="34" charset="0"/>
            </a:endParaRPr>
          </a:p>
          <a:p>
            <a:pPr marL="57150" algn="ctr">
              <a:lnSpc>
                <a:spcPct val="90000"/>
              </a:lnSpc>
              <a:spcAft>
                <a:spcPts val="600"/>
              </a:spcAft>
            </a:pPr>
            <a:endParaRPr lang="en-US" sz="2000" dirty="0">
              <a:latin typeface="Bahnschrift Light" panose="020B0502040204020203" pitchFamily="34" charset="0"/>
            </a:endParaRP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Bahnschrift Light" panose="020B0502040204020203" pitchFamily="34" charset="0"/>
              </a:rPr>
              <a:t>Créer</a:t>
            </a:r>
            <a:r>
              <a:rPr lang="en-US" sz="2000" dirty="0">
                <a:latin typeface="Bahnschrift Light" panose="020B0502040204020203" pitchFamily="34" charset="0"/>
              </a:rPr>
              <a:t> </a:t>
            </a:r>
            <a:r>
              <a:rPr lang="en-US" sz="2000" dirty="0" err="1">
                <a:latin typeface="Bahnschrift Light" panose="020B0502040204020203" pitchFamily="34" charset="0"/>
              </a:rPr>
              <a:t>croix</a:t>
            </a:r>
            <a:r>
              <a:rPr lang="en-US" sz="2000" dirty="0">
                <a:latin typeface="Bahnschrift Light" panose="020B0502040204020203" pitchFamily="34" charset="0"/>
              </a:rPr>
              <a:t> 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latin typeface="Bahnschrift Light" panose="020B0502040204020203" pitchFamily="34" charset="0"/>
              </a:rPr>
              <a:t>Bonnes</a:t>
            </a:r>
            <a:r>
              <a:rPr lang="en-US" sz="2000" dirty="0">
                <a:latin typeface="Bahnschrift Light" panose="020B0502040204020203" pitchFamily="34" charset="0"/>
              </a:rPr>
              <a:t> couleurs </a:t>
            </a: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 Light" panose="020B0502040204020203" pitchFamily="34" charset="0"/>
              </a:rPr>
              <a:t>Couleur </a:t>
            </a:r>
            <a:r>
              <a:rPr lang="en-US" sz="2000" dirty="0" err="1">
                <a:latin typeface="Bahnschrift Light" panose="020B0502040204020203" pitchFamily="34" charset="0"/>
              </a:rPr>
              <a:t>Joueur</a:t>
            </a:r>
            <a:endParaRPr lang="en-US" sz="2000" dirty="0">
              <a:latin typeface="Bahnschrift Light" panose="020B0502040204020203" pitchFamily="34" charset="0"/>
            </a:endParaRP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Bahnschrift Light" panose="020B0502040204020203" pitchFamily="34" charset="0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000" dirty="0">
              <a:latin typeface="Bahnschrift Light" panose="020B0502040204020203" pitchFamily="34" charset="0"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210DCD-5B89-1E2D-84F6-6BB53D1C5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7212" y="3152848"/>
            <a:ext cx="4760706" cy="3142888"/>
          </a:xfrm>
        </p:spPr>
        <p:txBody>
          <a:bodyPr vert="horz" lIns="91440" tIns="45720" rIns="91440" bIns="45720" numCol="1" rtlCol="0" anchor="ctr">
            <a:normAutofit/>
          </a:bodyPr>
          <a:lstStyle/>
          <a:p>
            <a:pPr marL="0" indent="0" algn="ctr">
              <a:buNone/>
            </a:pPr>
            <a:r>
              <a:rPr lang="en-US" sz="2300" dirty="0" err="1">
                <a:latin typeface="Bahnschrift Light" panose="020B0502040204020203" pitchFamily="34" charset="0"/>
              </a:rPr>
              <a:t>Logique</a:t>
            </a:r>
            <a:endParaRPr lang="en-US" sz="2300" dirty="0">
              <a:latin typeface="Bahnschrift Light" panose="020B0502040204020203" pitchFamily="34" charset="0"/>
            </a:endParaRPr>
          </a:p>
          <a:p>
            <a:pPr marL="0" indent="0" algn="ctr">
              <a:buNone/>
            </a:pPr>
            <a:endParaRPr lang="en-US" sz="2000" dirty="0">
              <a:latin typeface="Bahnschrift Light" panose="020B0502040204020203" pitchFamily="34" charset="0"/>
            </a:endParaRPr>
          </a:p>
          <a:p>
            <a:pPr lvl="1"/>
            <a:r>
              <a:rPr lang="en-US" sz="2000" dirty="0">
                <a:latin typeface="Bahnschrift Light" panose="020B0502040204020203" pitchFamily="34" charset="0"/>
              </a:rPr>
              <a:t>Système de </a:t>
            </a:r>
            <a:r>
              <a:rPr lang="en-US" sz="2000" dirty="0" err="1">
                <a:latin typeface="Bahnschrift Light" panose="020B0502040204020203" pitchFamily="34" charset="0"/>
              </a:rPr>
              <a:t>croix</a:t>
            </a:r>
            <a:r>
              <a:rPr lang="en-US" sz="2000" dirty="0">
                <a:latin typeface="Bahnschrift Light" panose="020B0502040204020203" pitchFamily="34" charset="0"/>
              </a:rPr>
              <a:t> </a:t>
            </a:r>
          </a:p>
          <a:p>
            <a:pPr lvl="1"/>
            <a:r>
              <a:rPr lang="en-US" sz="2000" dirty="0" err="1">
                <a:latin typeface="Bahnschrift Light" panose="020B0502040204020203" pitchFamily="34" charset="0"/>
              </a:rPr>
              <a:t>Déplacement</a:t>
            </a:r>
            <a:r>
              <a:rPr lang="en-US" sz="2000" dirty="0">
                <a:latin typeface="Bahnschrift Light" panose="020B0502040204020203" pitchFamily="34" charset="0"/>
              </a:rPr>
              <a:t> </a:t>
            </a:r>
            <a:r>
              <a:rPr lang="en-US" sz="2000" dirty="0" err="1">
                <a:latin typeface="Bahnschrift Light" panose="020B0502040204020203" pitchFamily="34" charset="0"/>
              </a:rPr>
              <a:t>en</a:t>
            </a:r>
            <a:r>
              <a:rPr lang="en-US" sz="2000" dirty="0">
                <a:latin typeface="Bahnschrift Light" panose="020B0502040204020203" pitchFamily="34" charset="0"/>
              </a:rPr>
              <a:t> L</a:t>
            </a:r>
          </a:p>
          <a:p>
            <a:pPr lvl="1"/>
            <a:r>
              <a:rPr lang="en-US" sz="2000" dirty="0">
                <a:latin typeface="Bahnschrift Light" panose="020B0502040204020203" pitchFamily="34" charset="0"/>
              </a:rPr>
              <a:t>Condition Victoire</a:t>
            </a:r>
          </a:p>
          <a:p>
            <a:pPr lvl="1"/>
            <a:r>
              <a:rPr lang="en-US" sz="2000" dirty="0" err="1">
                <a:latin typeface="Bahnschrift Light" panose="020B0502040204020203" pitchFamily="34" charset="0"/>
              </a:rPr>
              <a:t>Coordonés</a:t>
            </a:r>
            <a:r>
              <a:rPr lang="en-US" sz="2000" dirty="0">
                <a:latin typeface="Bahnschrift Light" panose="020B0502040204020203" pitchFamily="34" charset="0"/>
              </a:rPr>
              <a:t> cercles</a:t>
            </a:r>
          </a:p>
          <a:p>
            <a:pPr lvl="1"/>
            <a:r>
              <a:rPr lang="en-US" sz="2000" dirty="0" err="1">
                <a:latin typeface="Bahnschrift Light" panose="020B0502040204020203" pitchFamily="34" charset="0"/>
              </a:rPr>
              <a:t>Syntaxe</a:t>
            </a:r>
            <a:r>
              <a:rPr lang="en-US" sz="2000" dirty="0">
                <a:latin typeface="Bahnschrift Light" panose="020B0502040204020203" pitchFamily="34" charset="0"/>
              </a:rPr>
              <a:t> correct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07332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71AC4F8-0FFD-2B36-E2F6-A8BC59471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8648" y="931141"/>
            <a:ext cx="4354970" cy="747418"/>
          </a:xfrm>
        </p:spPr>
        <p:txBody>
          <a:bodyPr anchor="b">
            <a:normAutofit fontScale="90000"/>
          </a:bodyPr>
          <a:lstStyle/>
          <a:p>
            <a:r>
              <a:rPr lang="fr-FR" sz="4800" dirty="0">
                <a:latin typeface="Bahnschrift Light" panose="020B0502040204020203" pitchFamily="34" charset="0"/>
              </a:rPr>
              <a:t>Démonstration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Enregistrement d’écran 13">
            <a:hlinkClick r:id="" action="ppaction://media"/>
            <a:extLst>
              <a:ext uri="{FF2B5EF4-FFF2-40B4-BE49-F238E27FC236}">
                <a16:creationId xmlns:a16="http://schemas.microsoft.com/office/drawing/2014/main" id="{1EC3027D-CC0F-4958-45B0-D9B8BEB430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33650" y="2403702"/>
            <a:ext cx="6387289" cy="386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588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983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1005</TotalTime>
  <Words>315</Words>
  <Application>Microsoft Office PowerPoint</Application>
  <PresentationFormat>Grand écran</PresentationFormat>
  <Paragraphs>78</Paragraphs>
  <Slides>8</Slides>
  <Notes>3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Amasis MT Pro Light</vt:lpstr>
      <vt:lpstr>Arial</vt:lpstr>
      <vt:lpstr>Bahnschrift Light</vt:lpstr>
      <vt:lpstr>Calibri</vt:lpstr>
      <vt:lpstr>Calibri Light</vt:lpstr>
      <vt:lpstr>Office Theme</vt:lpstr>
      <vt:lpstr>1ALGO</vt:lpstr>
      <vt:lpstr>Sommaire</vt:lpstr>
      <vt:lpstr>Résumé des attendus du projet</vt:lpstr>
      <vt:lpstr>Notre projet</vt:lpstr>
      <vt:lpstr>Points importants du code</vt:lpstr>
      <vt:lpstr>Points importants du code</vt:lpstr>
      <vt:lpstr>Difficultés rencontrées</vt:lpstr>
      <vt:lpstr>Démonstration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Destok’rapid</dc:title>
  <dc:creator>Michaël Vital anselmo</dc:creator>
  <cp:lastModifiedBy>Michaël Vital anselmo</cp:lastModifiedBy>
  <cp:revision>10</cp:revision>
  <dcterms:created xsi:type="dcterms:W3CDTF">2023-10-21T08:36:01Z</dcterms:created>
  <dcterms:modified xsi:type="dcterms:W3CDTF">2024-01-21T15:20:48Z</dcterms:modified>
</cp:coreProperties>
</file>

<file path=docProps/thumbnail.jpeg>
</file>